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15"/>
  </p:notesMasterIdLst>
  <p:handoutMasterIdLst>
    <p:handoutMasterId r:id="rId116"/>
  </p:handoutMasterIdLst>
  <p:sldIdLst>
    <p:sldId id="1978" r:id="rId2"/>
    <p:sldId id="230716822" r:id="rId3"/>
    <p:sldId id="906" r:id="rId4"/>
    <p:sldId id="907" r:id="rId5"/>
    <p:sldId id="638" r:id="rId6"/>
    <p:sldId id="908" r:id="rId7"/>
    <p:sldId id="2084" r:id="rId8"/>
    <p:sldId id="3142" r:id="rId9"/>
    <p:sldId id="587" r:id="rId10"/>
    <p:sldId id="608" r:id="rId11"/>
    <p:sldId id="230716806" r:id="rId12"/>
    <p:sldId id="670" r:id="rId13"/>
    <p:sldId id="1643" r:id="rId14"/>
    <p:sldId id="669" r:id="rId15"/>
    <p:sldId id="230716996" r:id="rId16"/>
    <p:sldId id="513" r:id="rId17"/>
    <p:sldId id="2083" r:id="rId18"/>
    <p:sldId id="230716929" r:id="rId19"/>
    <p:sldId id="230716773" r:id="rId20"/>
    <p:sldId id="486" r:id="rId21"/>
    <p:sldId id="230716759" r:id="rId22"/>
    <p:sldId id="230716775" r:id="rId23"/>
    <p:sldId id="230716916" r:id="rId24"/>
    <p:sldId id="230716776" r:id="rId25"/>
    <p:sldId id="230716778" r:id="rId26"/>
    <p:sldId id="230716779" r:id="rId27"/>
    <p:sldId id="230716811" r:id="rId28"/>
    <p:sldId id="1628" r:id="rId29"/>
    <p:sldId id="590" r:id="rId30"/>
    <p:sldId id="230716881" r:id="rId31"/>
    <p:sldId id="230716932" r:id="rId32"/>
    <p:sldId id="510" r:id="rId33"/>
    <p:sldId id="230716780" r:id="rId34"/>
    <p:sldId id="342" r:id="rId35"/>
    <p:sldId id="230716777" r:id="rId36"/>
    <p:sldId id="230716922" r:id="rId37"/>
    <p:sldId id="230716784" r:id="rId38"/>
    <p:sldId id="230716781" r:id="rId39"/>
    <p:sldId id="230716923" r:id="rId40"/>
    <p:sldId id="230716783" r:id="rId41"/>
    <p:sldId id="230716926" r:id="rId42"/>
    <p:sldId id="865" r:id="rId43"/>
    <p:sldId id="230717008" r:id="rId44"/>
    <p:sldId id="230716995" r:id="rId45"/>
    <p:sldId id="230716925" r:id="rId46"/>
    <p:sldId id="230717007" r:id="rId47"/>
    <p:sldId id="230716928" r:id="rId48"/>
    <p:sldId id="230717020" r:id="rId49"/>
    <p:sldId id="230716992" r:id="rId50"/>
    <p:sldId id="230716994" r:id="rId51"/>
    <p:sldId id="230716977" r:id="rId52"/>
    <p:sldId id="708" r:id="rId53"/>
    <p:sldId id="2341" r:id="rId54"/>
    <p:sldId id="230716816" r:id="rId55"/>
    <p:sldId id="230716805" r:id="rId56"/>
    <p:sldId id="2088" r:id="rId57"/>
    <p:sldId id="230716850" r:id="rId58"/>
    <p:sldId id="230717019" r:id="rId59"/>
    <p:sldId id="230716869" r:id="rId60"/>
    <p:sldId id="270" r:id="rId61"/>
    <p:sldId id="230716874" r:id="rId62"/>
    <p:sldId id="230716997" r:id="rId63"/>
    <p:sldId id="274" r:id="rId64"/>
    <p:sldId id="230717017" r:id="rId65"/>
    <p:sldId id="689" r:id="rId66"/>
    <p:sldId id="230716931" r:id="rId67"/>
    <p:sldId id="643" r:id="rId68"/>
    <p:sldId id="644" r:id="rId69"/>
    <p:sldId id="230716917" r:id="rId70"/>
    <p:sldId id="230716871" r:id="rId71"/>
    <p:sldId id="230716844" r:id="rId72"/>
    <p:sldId id="230716875" r:id="rId73"/>
    <p:sldId id="230716870" r:id="rId74"/>
    <p:sldId id="576" r:id="rId75"/>
    <p:sldId id="230716842" r:id="rId76"/>
    <p:sldId id="230716876" r:id="rId77"/>
    <p:sldId id="230717018" r:id="rId78"/>
    <p:sldId id="836" r:id="rId79"/>
    <p:sldId id="230716872" r:id="rId80"/>
    <p:sldId id="230716873" r:id="rId81"/>
    <p:sldId id="835" r:id="rId82"/>
    <p:sldId id="770" r:id="rId83"/>
    <p:sldId id="767" r:id="rId84"/>
    <p:sldId id="230716771" r:id="rId85"/>
    <p:sldId id="432" r:id="rId86"/>
    <p:sldId id="438" r:id="rId87"/>
    <p:sldId id="439" r:id="rId88"/>
    <p:sldId id="230717001" r:id="rId89"/>
    <p:sldId id="230717006" r:id="rId90"/>
    <p:sldId id="2086" r:id="rId91"/>
    <p:sldId id="230716998" r:id="rId92"/>
    <p:sldId id="230717003" r:id="rId93"/>
    <p:sldId id="230717002" r:id="rId94"/>
    <p:sldId id="230716930" r:id="rId95"/>
    <p:sldId id="230716918" r:id="rId96"/>
    <p:sldId id="230716921" r:id="rId97"/>
    <p:sldId id="230716924" r:id="rId98"/>
    <p:sldId id="230717010" r:id="rId99"/>
    <p:sldId id="230717011" r:id="rId100"/>
    <p:sldId id="230717012" r:id="rId101"/>
    <p:sldId id="230717000" r:id="rId102"/>
    <p:sldId id="230716919" r:id="rId103"/>
    <p:sldId id="230717009" r:id="rId104"/>
    <p:sldId id="230716999" r:id="rId105"/>
    <p:sldId id="230717013" r:id="rId106"/>
    <p:sldId id="230717014" r:id="rId107"/>
    <p:sldId id="230717015" r:id="rId108"/>
    <p:sldId id="230717016" r:id="rId109"/>
    <p:sldId id="2304" r:id="rId110"/>
    <p:sldId id="2315" r:id="rId111"/>
    <p:sldId id="2328" r:id="rId112"/>
    <p:sldId id="653" r:id="rId113"/>
    <p:sldId id="2272"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907"/>
          </p14:sldIdLst>
        </p14:section>
        <p14:section name="Workshop Introduction" id="{92A493D0-2A3F-422E-9D25-16D15730ACB9}">
          <p14:sldIdLst>
            <p14:sldId id="638"/>
            <p14:sldId id="908"/>
            <p14:sldId id="2084"/>
            <p14:sldId id="3142"/>
            <p14:sldId id="587"/>
          </p14:sldIdLst>
        </p14:section>
        <p14:section name="Purpose-driven Architecture" id="{71C1D018-608F-4BF9-8FAE-671E9000A9E4}">
          <p14:sldIdLst>
            <p14:sldId id="608"/>
            <p14:sldId id="230716806"/>
            <p14:sldId id="670"/>
            <p14:sldId id="1643"/>
            <p14:sldId id="669"/>
            <p14:sldId id="230716996"/>
          </p14:sldIdLst>
        </p14:section>
        <p14:section name="Performance: VM + GOS" id="{8343A0B0-F6CB-4B63-97FF-2E68C4343BEB}">
          <p14:sldIdLst>
            <p14:sldId id="513"/>
            <p14:sldId id="2083"/>
            <p14:sldId id="230716929"/>
            <p14:sldId id="230716773"/>
            <p14:sldId id="486"/>
            <p14:sldId id="230716759"/>
            <p14:sldId id="230716775"/>
            <p14:sldId id="230716916"/>
            <p14:sldId id="230716776"/>
            <p14:sldId id="230716778"/>
            <p14:sldId id="230716779"/>
          </p14:sldIdLst>
        </p14:section>
        <p14:section name="Business Applications" id="{6DF17C90-C6FF-43B9-B8AB-1DA9E32D2560}">
          <p14:sldIdLst>
            <p14:sldId id="230716811"/>
            <p14:sldId id="1628"/>
            <p14:sldId id="590"/>
            <p14:sldId id="230716881"/>
            <p14:sldId id="230716932"/>
          </p14:sldIdLst>
        </p14:section>
        <p14:section name="Performance Baselining" id="{05B333CA-E638-43D6-BAF4-7682297955E6}">
          <p14:sldIdLst>
            <p14:sldId id="510"/>
            <p14:sldId id="230716780"/>
            <p14:sldId id="342"/>
            <p14:sldId id="230716777"/>
            <p14:sldId id="230716922"/>
            <p14:sldId id="230716784"/>
            <p14:sldId id="230716781"/>
            <p14:sldId id="230716923"/>
            <p14:sldId id="230716783"/>
          </p14:sldIdLst>
        </p14:section>
        <p14:section name="Daily Proactive Health Check" id="{1F94F580-F80A-4EA0-BA66-AACD592EB47C}">
          <p14:sldIdLst>
            <p14:sldId id="230716926"/>
            <p14:sldId id="865"/>
            <p14:sldId id="230717008"/>
            <p14:sldId id="230716995"/>
            <p14:sldId id="230716925"/>
            <p14:sldId id="230717007"/>
            <p14:sldId id="230716928"/>
            <p14:sldId id="230717020"/>
            <p14:sldId id="230716992"/>
            <p14:sldId id="230716994"/>
            <p14:sldId id="230716977"/>
          </p14:sldIdLst>
        </p14:section>
        <p14:section name="Performance Management" id="{B6C3D856-1677-40EA-ACE0-5F8E55F3405B}">
          <p14:sldIdLst>
            <p14:sldId id="708"/>
            <p14:sldId id="2341"/>
            <p14:sldId id="230716816"/>
            <p14:sldId id="230716805"/>
            <p14:sldId id="2088"/>
            <p14:sldId id="230716850"/>
            <p14:sldId id="230717019"/>
            <p14:sldId id="230716869"/>
            <p14:sldId id="270"/>
            <p14:sldId id="230716874"/>
            <p14:sldId id="230716997"/>
            <p14:sldId id="274"/>
            <p14:sldId id="230717017"/>
          </p14:sldIdLst>
        </p14:section>
        <p14:section name="Capacity Management" id="{6FD148FE-F6C1-49C8-AD11-032627A30411}">
          <p14:sldIdLst>
            <p14:sldId id="689"/>
            <p14:sldId id="230716931"/>
            <p14:sldId id="643"/>
            <p14:sldId id="644"/>
            <p14:sldId id="230716917"/>
            <p14:sldId id="230716871"/>
            <p14:sldId id="230716844"/>
            <p14:sldId id="230716875"/>
            <p14:sldId id="230716870"/>
            <p14:sldId id="576"/>
            <p14:sldId id="230716842"/>
            <p14:sldId id="230716876"/>
            <p14:sldId id="230717018"/>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Lst>
        </p14:section>
        <p14:section name="Log: Audit and Troubleshoot" id="{CFC61CFF-A9ED-4FAA-9406-2032FAA7CE48}">
          <p14:sldIdLst>
            <p14:sldId id="432"/>
            <p14:sldId id="438"/>
            <p14:sldId id="439"/>
          </p14:sldIdLst>
        </p14:section>
        <p14:section name="Thank You" id="{00C35C49-18A2-44F0-A5DD-52122CC9EDB1}">
          <p14:sldIdLst>
            <p14:sldId id="230717001"/>
            <p14:sldId id="230717006"/>
            <p14:sldId id="2086"/>
            <p14:sldId id="230716998"/>
            <p14:sldId id="230717003"/>
            <p14:sldId id="230717002"/>
            <p14:sldId id="230716930"/>
            <p14:sldId id="230716918"/>
            <p14:sldId id="230716921"/>
            <p14:sldId id="230716924"/>
            <p14:sldId id="230717010"/>
            <p14:sldId id="230717011"/>
            <p14:sldId id="230717012"/>
            <p14:sldId id="230717000"/>
            <p14:sldId id="230716919"/>
            <p14:sldId id="230717009"/>
            <p14:sldId id="230716999"/>
            <p14:sldId id="230717013"/>
            <p14:sldId id="230717014"/>
            <p14:sldId id="230717015"/>
            <p14:sldId id="230717016"/>
          </p14:sldIdLst>
        </p14:section>
        <p14:section name="References" id="{EE9C327B-04C4-4E71-A4DB-0B659AD1F6DD}">
          <p14:sldIdLst>
            <p14:sldId id="2304"/>
            <p14:sldId id="2315"/>
            <p14:sldId id="2328"/>
            <p14:sldId id="653"/>
            <p14:sldId id="2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p:restoredLeft sz="6674" autoAdjust="0"/>
    <p:restoredTop sz="96862" autoAdjust="0"/>
  </p:normalViewPr>
  <p:slideViewPr>
    <p:cSldViewPr snapToGrid="0">
      <p:cViewPr varScale="1">
        <p:scale>
          <a:sx n="162" d="100"/>
          <a:sy n="162" d="100"/>
        </p:scale>
        <p:origin x="1016" y="9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F79D71D-B441-486D-942A-F1AF5FC26A96}"/>
    <pc:docChg chg="custSel modSld">
      <pc:chgData name="Iwan Rahabok" userId="156f3981-69fc-4d83-acd3-61e6ecbdd23f" providerId="ADAL" clId="{0F79D71D-B441-486D-942A-F1AF5FC26A96}" dt="2022-09-16T23:43:13.692" v="5" actId="1076"/>
      <pc:docMkLst>
        <pc:docMk/>
      </pc:docMkLst>
      <pc:sldChg chg="addSp delSp modSp mod">
        <pc:chgData name="Iwan Rahabok" userId="156f3981-69fc-4d83-acd3-61e6ecbdd23f" providerId="ADAL" clId="{0F79D71D-B441-486D-942A-F1AF5FC26A96}" dt="2022-09-16T23:43:13.692" v="5" actId="1076"/>
        <pc:sldMkLst>
          <pc:docMk/>
          <pc:sldMk cId="2164416471" sldId="230716822"/>
        </pc:sldMkLst>
        <pc:picChg chg="add mod">
          <ac:chgData name="Iwan Rahabok" userId="156f3981-69fc-4d83-acd3-61e6ecbdd23f" providerId="ADAL" clId="{0F79D71D-B441-486D-942A-F1AF5FC26A96}" dt="2022-09-16T23:43:13.692" v="5" actId="1076"/>
          <ac:picMkLst>
            <pc:docMk/>
            <pc:sldMk cId="2164416471" sldId="230716822"/>
            <ac:picMk id="4" creationId="{93C8AB55-5472-DE68-F596-AE0155A9F8B1}"/>
          </ac:picMkLst>
        </pc:picChg>
        <pc:picChg chg="del">
          <ac:chgData name="Iwan Rahabok" userId="156f3981-69fc-4d83-acd3-61e6ecbdd23f" providerId="ADAL" clId="{0F79D71D-B441-486D-942A-F1AF5FC26A96}" dt="2022-09-16T23:42:33.388" v="0" actId="478"/>
          <ac:picMkLst>
            <pc:docMk/>
            <pc:sldMk cId="2164416471" sldId="230716822"/>
            <ac:picMk id="11" creationId="{A2FC2BDB-DF38-3438-36F9-2760A8FD5CFE}"/>
          </ac:picMkLst>
        </pc:picChg>
      </pc:sldChg>
    </pc:docChg>
  </pc:docChgLst>
  <pc:docChgLst>
    <pc:chgData name="Iwan Rahabok" userId="156f3981-69fc-4d83-acd3-61e6ecbdd23f" providerId="ADAL" clId="{5525A2A0-EDC5-4261-B911-569859F94012}"/>
    <pc:docChg chg="modSld">
      <pc:chgData name="Iwan Rahabok" userId="156f3981-69fc-4d83-acd3-61e6ecbdd23f" providerId="ADAL" clId="{5525A2A0-EDC5-4261-B911-569859F94012}" dt="2022-09-21T14:34:10.677" v="4" actId="20577"/>
      <pc:docMkLst>
        <pc:docMk/>
      </pc:docMkLst>
      <pc:sldChg chg="modSp">
        <pc:chgData name="Iwan Rahabok" userId="156f3981-69fc-4d83-acd3-61e6ecbdd23f" providerId="ADAL" clId="{5525A2A0-EDC5-4261-B911-569859F94012}" dt="2022-09-21T14:34:10.677" v="4" actId="20577"/>
        <pc:sldMkLst>
          <pc:docMk/>
          <pc:sldMk cId="667431172" sldId="230716922"/>
        </pc:sldMkLst>
        <pc:spChg chg="mod">
          <ac:chgData name="Iwan Rahabok" userId="156f3981-69fc-4d83-acd3-61e6ecbdd23f" providerId="ADAL" clId="{5525A2A0-EDC5-4261-B911-569859F94012}" dt="2022-09-21T14:34:10.677" v="4" actId="20577"/>
          <ac:spMkLst>
            <pc:docMk/>
            <pc:sldMk cId="667431172" sldId="230716922"/>
            <ac:spMk id="19" creationId="{F2989894-4194-EC79-3CDC-E4ECBEB2C875}"/>
          </ac:spMkLst>
        </pc:spChg>
      </pc:sldChg>
    </pc:docChg>
  </pc:docChgLst>
  <pc:docChgLst>
    <pc:chgData name="Iwan Rahabok" userId="156f3981-69fc-4d83-acd3-61e6ecbdd23f" providerId="ADAL" clId="{E1D176DC-33B6-4CA4-B8D5-EF2FD08ED557}"/>
    <pc:docChg chg="undo custSel addSld delSld modSld sldOrd modSection">
      <pc:chgData name="Iwan Rahabok" userId="156f3981-69fc-4d83-acd3-61e6ecbdd23f" providerId="ADAL" clId="{E1D176DC-33B6-4CA4-B8D5-EF2FD08ED557}" dt="2022-09-04T14:41:28.778" v="1748" actId="20577"/>
      <pc:docMkLst>
        <pc:docMk/>
      </pc:docMkLst>
      <pc:sldChg chg="addSp delSp modSp mod">
        <pc:chgData name="Iwan Rahabok" userId="156f3981-69fc-4d83-acd3-61e6ecbdd23f" providerId="ADAL" clId="{E1D176DC-33B6-4CA4-B8D5-EF2FD08ED557}" dt="2022-09-04T14:02:09.802" v="271" actId="167"/>
        <pc:sldMkLst>
          <pc:docMk/>
          <pc:sldMk cId="1724418060" sldId="1628"/>
        </pc:sldMkLst>
        <pc:picChg chg="del">
          <ac:chgData name="Iwan Rahabok" userId="156f3981-69fc-4d83-acd3-61e6ecbdd23f" providerId="ADAL" clId="{E1D176DC-33B6-4CA4-B8D5-EF2FD08ED557}" dt="2022-09-04T14:02:05.739" v="269" actId="478"/>
          <ac:picMkLst>
            <pc:docMk/>
            <pc:sldMk cId="1724418060" sldId="1628"/>
            <ac:picMk id="4" creationId="{63575CF8-733F-6CD3-0275-7CC1CF60FE92}"/>
          </ac:picMkLst>
        </pc:picChg>
        <pc:picChg chg="add ord">
          <ac:chgData name="Iwan Rahabok" userId="156f3981-69fc-4d83-acd3-61e6ecbdd23f" providerId="ADAL" clId="{E1D176DC-33B6-4CA4-B8D5-EF2FD08ED557}" dt="2022-09-04T14:02:09.802" v="271" actId="167"/>
          <ac:picMkLst>
            <pc:docMk/>
            <pc:sldMk cId="1724418060" sldId="1628"/>
            <ac:picMk id="5" creationId="{B82AB1F1-5B0D-1DBC-4918-C668A70218CD}"/>
          </ac:picMkLst>
        </pc:picChg>
      </pc:sldChg>
      <pc:sldChg chg="addSp delSp modSp mod">
        <pc:chgData name="Iwan Rahabok" userId="156f3981-69fc-4d83-acd3-61e6ecbdd23f" providerId="ADAL" clId="{E1D176DC-33B6-4CA4-B8D5-EF2FD08ED557}" dt="2022-09-04T13:57:22.585" v="184" actId="14100"/>
        <pc:sldMkLst>
          <pc:docMk/>
          <pc:sldMk cId="4115514717" sldId="230716781"/>
        </pc:sldMkLst>
        <pc:spChg chg="mod">
          <ac:chgData name="Iwan Rahabok" userId="156f3981-69fc-4d83-acd3-61e6ecbdd23f" providerId="ADAL" clId="{E1D176DC-33B6-4CA4-B8D5-EF2FD08ED557}" dt="2022-09-04T13:57:18.858" v="183" actId="404"/>
          <ac:spMkLst>
            <pc:docMk/>
            <pc:sldMk cId="4115514717" sldId="230716781"/>
            <ac:spMk id="7" creationId="{BA3B0BA3-D10B-A0EC-1524-A3F106F83730}"/>
          </ac:spMkLst>
        </pc:spChg>
        <pc:spChg chg="mod">
          <ac:chgData name="Iwan Rahabok" userId="156f3981-69fc-4d83-acd3-61e6ecbdd23f" providerId="ADAL" clId="{E1D176DC-33B6-4CA4-B8D5-EF2FD08ED557}" dt="2022-09-04T13:56:57.370" v="178" actId="14100"/>
          <ac:spMkLst>
            <pc:docMk/>
            <pc:sldMk cId="4115514717" sldId="230716781"/>
            <ac:spMk id="9" creationId="{7AD0CEE0-60FF-8DED-9014-D9B333E3A923}"/>
          </ac:spMkLst>
        </pc:spChg>
        <pc:spChg chg="mod">
          <ac:chgData name="Iwan Rahabok" userId="156f3981-69fc-4d83-acd3-61e6ecbdd23f" providerId="ADAL" clId="{E1D176DC-33B6-4CA4-B8D5-EF2FD08ED557}" dt="2022-09-04T13:57:22.585" v="184" actId="14100"/>
          <ac:spMkLst>
            <pc:docMk/>
            <pc:sldMk cId="4115514717" sldId="230716781"/>
            <ac:spMk id="10" creationId="{0D8D82B0-B6E9-66B2-1DA5-19C9118FDDAA}"/>
          </ac:spMkLst>
        </pc:spChg>
        <pc:spChg chg="mod">
          <ac:chgData name="Iwan Rahabok" userId="156f3981-69fc-4d83-acd3-61e6ecbdd23f" providerId="ADAL" clId="{E1D176DC-33B6-4CA4-B8D5-EF2FD08ED557}" dt="2022-09-04T13:57:05.183" v="181" actId="1038"/>
          <ac:spMkLst>
            <pc:docMk/>
            <pc:sldMk cId="4115514717" sldId="230716781"/>
            <ac:spMk id="11" creationId="{068DE03A-6237-21E4-D758-5DCEB196FAFA}"/>
          </ac:spMkLst>
        </pc:spChg>
        <pc:picChg chg="add mod ord">
          <ac:chgData name="Iwan Rahabok" userId="156f3981-69fc-4d83-acd3-61e6ecbdd23f" providerId="ADAL" clId="{E1D176DC-33B6-4CA4-B8D5-EF2FD08ED557}" dt="2022-09-04T13:55:26.952" v="3" actId="167"/>
          <ac:picMkLst>
            <pc:docMk/>
            <pc:sldMk cId="4115514717" sldId="230716781"/>
            <ac:picMk id="5" creationId="{6F29EE7C-D8DA-561D-3330-27CCEDF0310A}"/>
          </ac:picMkLst>
        </pc:picChg>
        <pc:picChg chg="del">
          <ac:chgData name="Iwan Rahabok" userId="156f3981-69fc-4d83-acd3-61e6ecbdd23f" providerId="ADAL" clId="{E1D176DC-33B6-4CA4-B8D5-EF2FD08ED557}" dt="2022-09-04T13:55:18.443" v="0" actId="478"/>
          <ac:picMkLst>
            <pc:docMk/>
            <pc:sldMk cId="4115514717" sldId="230716781"/>
            <ac:picMk id="6" creationId="{DF1B19CB-2E5D-00CD-BE56-7620375322D9}"/>
          </ac:picMkLst>
        </pc:picChg>
      </pc:sldChg>
      <pc:sldChg chg="modSp mod">
        <pc:chgData name="Iwan Rahabok" userId="156f3981-69fc-4d83-acd3-61e6ecbdd23f" providerId="ADAL" clId="{E1D176DC-33B6-4CA4-B8D5-EF2FD08ED557}" dt="2022-09-04T14:17:10.519" v="776" actId="14100"/>
        <pc:sldMkLst>
          <pc:docMk/>
          <pc:sldMk cId="3646063758" sldId="230716918"/>
        </pc:sldMkLst>
        <pc:graphicFrameChg chg="modGraphic">
          <ac:chgData name="Iwan Rahabok" userId="156f3981-69fc-4d83-acd3-61e6ecbdd23f" providerId="ADAL" clId="{E1D176DC-33B6-4CA4-B8D5-EF2FD08ED557}" dt="2022-09-04T14:17:10.519" v="776" actId="14100"/>
          <ac:graphicFrameMkLst>
            <pc:docMk/>
            <pc:sldMk cId="3646063758" sldId="230716918"/>
            <ac:graphicFrameMk id="6" creationId="{FA635CEE-E852-3A36-6581-B5A28CF09B08}"/>
          </ac:graphicFrameMkLst>
        </pc:graphicFrameChg>
      </pc:sldChg>
      <pc:sldChg chg="addSp modSp mod ord">
        <pc:chgData name="Iwan Rahabok" userId="156f3981-69fc-4d83-acd3-61e6ecbdd23f" providerId="ADAL" clId="{E1D176DC-33B6-4CA4-B8D5-EF2FD08ED557}" dt="2022-09-04T14:36:17.824" v="1528" actId="20577"/>
        <pc:sldMkLst>
          <pc:docMk/>
          <pc:sldMk cId="2788598987" sldId="230716919"/>
        </pc:sldMkLst>
        <pc:spChg chg="mod">
          <ac:chgData name="Iwan Rahabok" userId="156f3981-69fc-4d83-acd3-61e6ecbdd23f" providerId="ADAL" clId="{E1D176DC-33B6-4CA4-B8D5-EF2FD08ED557}" dt="2022-09-04T14:31:09.829" v="1451" actId="14100"/>
          <ac:spMkLst>
            <pc:docMk/>
            <pc:sldMk cId="2788598987" sldId="230716919"/>
            <ac:spMk id="7" creationId="{90DE21F1-31C3-4ADB-73D4-56D555877A88}"/>
          </ac:spMkLst>
        </pc:spChg>
        <pc:spChg chg="mod">
          <ac:chgData name="Iwan Rahabok" userId="156f3981-69fc-4d83-acd3-61e6ecbdd23f" providerId="ADAL" clId="{E1D176DC-33B6-4CA4-B8D5-EF2FD08ED557}" dt="2022-09-04T14:30:15.385" v="1404" actId="1076"/>
          <ac:spMkLst>
            <pc:docMk/>
            <pc:sldMk cId="2788598987" sldId="230716919"/>
            <ac:spMk id="8" creationId="{83708E97-6DFF-1C9C-3976-21E450BDCABB}"/>
          </ac:spMkLst>
        </pc:spChg>
        <pc:spChg chg="add mod">
          <ac:chgData name="Iwan Rahabok" userId="156f3981-69fc-4d83-acd3-61e6ecbdd23f" providerId="ADAL" clId="{E1D176DC-33B6-4CA4-B8D5-EF2FD08ED557}" dt="2022-09-04T14:30:04.442" v="1403" actId="20577"/>
          <ac:spMkLst>
            <pc:docMk/>
            <pc:sldMk cId="2788598987" sldId="230716919"/>
            <ac:spMk id="9" creationId="{BBE11435-9A47-1DA3-E476-B170EAE7B500}"/>
          </ac:spMkLst>
        </pc:spChg>
        <pc:spChg chg="mod">
          <ac:chgData name="Iwan Rahabok" userId="156f3981-69fc-4d83-acd3-61e6ecbdd23f" providerId="ADAL" clId="{E1D176DC-33B6-4CA4-B8D5-EF2FD08ED557}" dt="2022-09-04T14:30:15.385" v="1404" actId="1076"/>
          <ac:spMkLst>
            <pc:docMk/>
            <pc:sldMk cId="2788598987" sldId="230716919"/>
            <ac:spMk id="10" creationId="{672F0D77-E4D3-B8CF-16A7-1D362209C912}"/>
          </ac:spMkLst>
        </pc:spChg>
        <pc:spChg chg="mod">
          <ac:chgData name="Iwan Rahabok" userId="156f3981-69fc-4d83-acd3-61e6ecbdd23f" providerId="ADAL" clId="{E1D176DC-33B6-4CA4-B8D5-EF2FD08ED557}" dt="2022-09-04T14:31:13.398" v="1452" actId="1076"/>
          <ac:spMkLst>
            <pc:docMk/>
            <pc:sldMk cId="2788598987" sldId="230716919"/>
            <ac:spMk id="11" creationId="{6CDF586B-A651-F4FE-2201-4C1C88FBEB09}"/>
          </ac:spMkLst>
        </pc:spChg>
        <pc:spChg chg="add mod">
          <ac:chgData name="Iwan Rahabok" userId="156f3981-69fc-4d83-acd3-61e6ecbdd23f" providerId="ADAL" clId="{E1D176DC-33B6-4CA4-B8D5-EF2FD08ED557}" dt="2022-09-04T14:30:38.968" v="1445" actId="20577"/>
          <ac:spMkLst>
            <pc:docMk/>
            <pc:sldMk cId="2788598987" sldId="230716919"/>
            <ac:spMk id="13" creationId="{C75FEDF7-78A2-DAA9-C2FF-E87F8811508F}"/>
          </ac:spMkLst>
        </pc:spChg>
        <pc:spChg chg="add mod">
          <ac:chgData name="Iwan Rahabok" userId="156f3981-69fc-4d83-acd3-61e6ecbdd23f" providerId="ADAL" clId="{E1D176DC-33B6-4CA4-B8D5-EF2FD08ED557}" dt="2022-09-04T14:36:17.824" v="1528" actId="20577"/>
          <ac:spMkLst>
            <pc:docMk/>
            <pc:sldMk cId="2788598987" sldId="230716919"/>
            <ac:spMk id="18" creationId="{B3314505-4B11-8AD4-082F-4A0419F26C93}"/>
          </ac:spMkLst>
        </pc:spChg>
        <pc:picChg chg="mod">
          <ac:chgData name="Iwan Rahabok" userId="156f3981-69fc-4d83-acd3-61e6ecbdd23f" providerId="ADAL" clId="{E1D176DC-33B6-4CA4-B8D5-EF2FD08ED557}" dt="2022-09-04T14:30:15.385" v="1404" actId="1076"/>
          <ac:picMkLst>
            <pc:docMk/>
            <pc:sldMk cId="2788598987" sldId="230716919"/>
            <ac:picMk id="6" creationId="{47E01840-9031-6F55-238D-B318AA02739F}"/>
          </ac:picMkLst>
        </pc:picChg>
        <pc:cxnChg chg="add mod">
          <ac:chgData name="Iwan Rahabok" userId="156f3981-69fc-4d83-acd3-61e6ecbdd23f" providerId="ADAL" clId="{E1D176DC-33B6-4CA4-B8D5-EF2FD08ED557}" dt="2022-09-04T14:31:17.530" v="1453" actId="14100"/>
          <ac:cxnSpMkLst>
            <pc:docMk/>
            <pc:sldMk cId="2788598987" sldId="230716919"/>
            <ac:cxnSpMk id="12" creationId="{D2D4E86F-CFBE-5EA6-C71C-06250A5C9A8A}"/>
          </ac:cxnSpMkLst>
        </pc:cxnChg>
        <pc:cxnChg chg="add mod">
          <ac:chgData name="Iwan Rahabok" userId="156f3981-69fc-4d83-acd3-61e6ecbdd23f" providerId="ADAL" clId="{E1D176DC-33B6-4CA4-B8D5-EF2FD08ED557}" dt="2022-09-04T14:30:58.799" v="1449" actId="1035"/>
          <ac:cxnSpMkLst>
            <pc:docMk/>
            <pc:sldMk cId="2788598987" sldId="230716919"/>
            <ac:cxnSpMk id="14" creationId="{0C8D4F29-6D12-EC70-FEC9-7D715E3323B2}"/>
          </ac:cxnSpMkLst>
        </pc:cxnChg>
        <pc:cxnChg chg="add mod">
          <ac:chgData name="Iwan Rahabok" userId="156f3981-69fc-4d83-acd3-61e6ecbdd23f" providerId="ADAL" clId="{E1D176DC-33B6-4CA4-B8D5-EF2FD08ED557}" dt="2022-09-04T14:31:25.101" v="1456" actId="14100"/>
          <ac:cxnSpMkLst>
            <pc:docMk/>
            <pc:sldMk cId="2788598987" sldId="230716919"/>
            <ac:cxnSpMk id="15" creationId="{8333E3B8-8319-C4C0-8487-A2E000A09E4E}"/>
          </ac:cxnSpMkLst>
        </pc:cxnChg>
        <pc:cxnChg chg="add mod">
          <ac:chgData name="Iwan Rahabok" userId="156f3981-69fc-4d83-acd3-61e6ecbdd23f" providerId="ADAL" clId="{E1D176DC-33B6-4CA4-B8D5-EF2FD08ED557}" dt="2022-09-04T14:36:07.195" v="1510" actId="14100"/>
          <ac:cxnSpMkLst>
            <pc:docMk/>
            <pc:sldMk cId="2788598987" sldId="230716919"/>
            <ac:cxnSpMk id="16" creationId="{C4AA1CDB-ECEC-B28B-4DB4-25F802609BBC}"/>
          </ac:cxnSpMkLst>
        </pc:cxnChg>
        <pc:cxnChg chg="add mod">
          <ac:chgData name="Iwan Rahabok" userId="156f3981-69fc-4d83-acd3-61e6ecbdd23f" providerId="ADAL" clId="{E1D176DC-33B6-4CA4-B8D5-EF2FD08ED557}" dt="2022-09-04T14:36:03.680" v="1509" actId="14100"/>
          <ac:cxnSpMkLst>
            <pc:docMk/>
            <pc:sldMk cId="2788598987" sldId="230716919"/>
            <ac:cxnSpMk id="17" creationId="{FE2D579D-7891-5912-EA42-D6FE8EE500F5}"/>
          </ac:cxnSpMkLst>
        </pc:cxnChg>
      </pc:sldChg>
      <pc:sldChg chg="delSp del mod">
        <pc:chgData name="Iwan Rahabok" userId="156f3981-69fc-4d83-acd3-61e6ecbdd23f" providerId="ADAL" clId="{E1D176DC-33B6-4CA4-B8D5-EF2FD08ED557}" dt="2022-09-04T14:23:51.362" v="985" actId="47"/>
        <pc:sldMkLst>
          <pc:docMk/>
          <pc:sldMk cId="3415503453" sldId="230716920"/>
        </pc:sldMkLst>
        <pc:spChg chg="del">
          <ac:chgData name="Iwan Rahabok" userId="156f3981-69fc-4d83-acd3-61e6ecbdd23f" providerId="ADAL" clId="{E1D176DC-33B6-4CA4-B8D5-EF2FD08ED557}" dt="2022-09-04T14:20:57.266" v="832" actId="478"/>
          <ac:spMkLst>
            <pc:docMk/>
            <pc:sldMk cId="3415503453" sldId="230716920"/>
            <ac:spMk id="5" creationId="{7276FDE2-D52A-2536-0BF2-5DD0B7664DF9}"/>
          </ac:spMkLst>
        </pc:spChg>
      </pc:sldChg>
      <pc:sldChg chg="addSp delSp modSp mod addAnim delAnim">
        <pc:chgData name="Iwan Rahabok" userId="156f3981-69fc-4d83-acd3-61e6ecbdd23f" providerId="ADAL" clId="{E1D176DC-33B6-4CA4-B8D5-EF2FD08ED557}" dt="2022-09-04T14:00:09.488" v="268" actId="20577"/>
        <pc:sldMkLst>
          <pc:docMk/>
          <pc:sldMk cId="667431172" sldId="230716922"/>
        </pc:sldMkLst>
        <pc:spChg chg="del">
          <ac:chgData name="Iwan Rahabok" userId="156f3981-69fc-4d83-acd3-61e6ecbdd23f" providerId="ADAL" clId="{E1D176DC-33B6-4CA4-B8D5-EF2FD08ED557}" dt="2022-09-04T13:57:36.291" v="187" actId="478"/>
          <ac:spMkLst>
            <pc:docMk/>
            <pc:sldMk cId="667431172" sldId="230716922"/>
            <ac:spMk id="14" creationId="{C4994865-D7EB-9099-055B-9199551758E8}"/>
          </ac:spMkLst>
        </pc:spChg>
        <pc:spChg chg="del">
          <ac:chgData name="Iwan Rahabok" userId="156f3981-69fc-4d83-acd3-61e6ecbdd23f" providerId="ADAL" clId="{E1D176DC-33B6-4CA4-B8D5-EF2FD08ED557}" dt="2022-09-04T13:57:37.460" v="188" actId="478"/>
          <ac:spMkLst>
            <pc:docMk/>
            <pc:sldMk cId="667431172" sldId="230716922"/>
            <ac:spMk id="15" creationId="{1C62C783-D21A-7F3F-704C-031865522F61}"/>
          </ac:spMkLst>
        </pc:spChg>
        <pc:spChg chg="mod">
          <ac:chgData name="Iwan Rahabok" userId="156f3981-69fc-4d83-acd3-61e6ecbdd23f" providerId="ADAL" clId="{E1D176DC-33B6-4CA4-B8D5-EF2FD08ED557}" dt="2022-09-04T13:58:33.545" v="202" actId="1076"/>
          <ac:spMkLst>
            <pc:docMk/>
            <pc:sldMk cId="667431172" sldId="230716922"/>
            <ac:spMk id="16" creationId="{AB54601D-A928-CD71-0E5A-4A89CCB4347C}"/>
          </ac:spMkLst>
        </pc:spChg>
        <pc:spChg chg="del">
          <ac:chgData name="Iwan Rahabok" userId="156f3981-69fc-4d83-acd3-61e6ecbdd23f" providerId="ADAL" clId="{E1D176DC-33B6-4CA4-B8D5-EF2FD08ED557}" dt="2022-09-04T13:58:10.427" v="194" actId="478"/>
          <ac:spMkLst>
            <pc:docMk/>
            <pc:sldMk cId="667431172" sldId="230716922"/>
            <ac:spMk id="18" creationId="{A6A831FC-F3F4-5809-534F-62944B807AC2}"/>
          </ac:spMkLst>
        </pc:spChg>
        <pc:spChg chg="mod">
          <ac:chgData name="Iwan Rahabok" userId="156f3981-69fc-4d83-acd3-61e6ecbdd23f" providerId="ADAL" clId="{E1D176DC-33B6-4CA4-B8D5-EF2FD08ED557}" dt="2022-09-04T14:00:09.488" v="268" actId="20577"/>
          <ac:spMkLst>
            <pc:docMk/>
            <pc:sldMk cId="667431172" sldId="230716922"/>
            <ac:spMk id="19" creationId="{F2989894-4194-EC79-3CDC-E4ECBEB2C875}"/>
          </ac:spMkLst>
        </pc:spChg>
        <pc:spChg chg="mod">
          <ac:chgData name="Iwan Rahabok" userId="156f3981-69fc-4d83-acd3-61e6ecbdd23f" providerId="ADAL" clId="{E1D176DC-33B6-4CA4-B8D5-EF2FD08ED557}" dt="2022-09-04T13:59:05.959" v="207" actId="1076"/>
          <ac:spMkLst>
            <pc:docMk/>
            <pc:sldMk cId="667431172" sldId="230716922"/>
            <ac:spMk id="20" creationId="{EB51E5EA-CC5A-F871-E63E-3BF87D67A028}"/>
          </ac:spMkLst>
        </pc:spChg>
        <pc:spChg chg="mod">
          <ac:chgData name="Iwan Rahabok" userId="156f3981-69fc-4d83-acd3-61e6ecbdd23f" providerId="ADAL" clId="{E1D176DC-33B6-4CA4-B8D5-EF2FD08ED557}" dt="2022-09-04T13:59:05.959" v="207" actId="1076"/>
          <ac:spMkLst>
            <pc:docMk/>
            <pc:sldMk cId="667431172" sldId="230716922"/>
            <ac:spMk id="21" creationId="{0FD0B917-4D17-BE2F-4819-60F90A2DDF92}"/>
          </ac:spMkLst>
        </pc:spChg>
        <pc:spChg chg="mod">
          <ac:chgData name="Iwan Rahabok" userId="156f3981-69fc-4d83-acd3-61e6ecbdd23f" providerId="ADAL" clId="{E1D176DC-33B6-4CA4-B8D5-EF2FD08ED557}" dt="2022-09-04T13:59:05.959" v="207" actId="1076"/>
          <ac:spMkLst>
            <pc:docMk/>
            <pc:sldMk cId="667431172" sldId="230716922"/>
            <ac:spMk id="22" creationId="{99B09D18-8223-EF29-E9BD-B8A26A174B60}"/>
          </ac:spMkLst>
        </pc:spChg>
        <pc:spChg chg="mod">
          <ac:chgData name="Iwan Rahabok" userId="156f3981-69fc-4d83-acd3-61e6ecbdd23f" providerId="ADAL" clId="{E1D176DC-33B6-4CA4-B8D5-EF2FD08ED557}" dt="2022-09-04T13:59:05.959" v="207" actId="1076"/>
          <ac:spMkLst>
            <pc:docMk/>
            <pc:sldMk cId="667431172" sldId="230716922"/>
            <ac:spMk id="23" creationId="{57F07AC7-B917-E8A2-6DE9-536A4665AB30}"/>
          </ac:spMkLst>
        </pc:spChg>
        <pc:spChg chg="add del mod">
          <ac:chgData name="Iwan Rahabok" userId="156f3981-69fc-4d83-acd3-61e6ecbdd23f" providerId="ADAL" clId="{E1D176DC-33B6-4CA4-B8D5-EF2FD08ED557}" dt="2022-09-04T13:59:46.426" v="245" actId="20577"/>
          <ac:spMkLst>
            <pc:docMk/>
            <pc:sldMk cId="667431172" sldId="230716922"/>
            <ac:spMk id="24" creationId="{E98CA61D-1A21-0256-E2E6-B65EC5640404}"/>
          </ac:spMkLst>
        </pc:spChg>
        <pc:spChg chg="del">
          <ac:chgData name="Iwan Rahabok" userId="156f3981-69fc-4d83-acd3-61e6ecbdd23f" providerId="ADAL" clId="{E1D176DC-33B6-4CA4-B8D5-EF2FD08ED557}" dt="2022-09-04T13:58:21.151" v="197" actId="478"/>
          <ac:spMkLst>
            <pc:docMk/>
            <pc:sldMk cId="667431172" sldId="230716922"/>
            <ac:spMk id="25" creationId="{0AC14D34-12ED-98A5-4ACF-ACAFD379FAD9}"/>
          </ac:spMkLst>
        </pc:spChg>
        <pc:spChg chg="del mod">
          <ac:chgData name="Iwan Rahabok" userId="156f3981-69fc-4d83-acd3-61e6ecbdd23f" providerId="ADAL" clId="{E1D176DC-33B6-4CA4-B8D5-EF2FD08ED557}" dt="2022-09-04T13:58:19.579" v="196" actId="478"/>
          <ac:spMkLst>
            <pc:docMk/>
            <pc:sldMk cId="667431172" sldId="230716922"/>
            <ac:spMk id="26" creationId="{DE65CD19-5F86-F9EE-C157-3DE7B55230F5}"/>
          </ac:spMkLst>
        </pc:spChg>
        <pc:spChg chg="del">
          <ac:chgData name="Iwan Rahabok" userId="156f3981-69fc-4d83-acd3-61e6ecbdd23f" providerId="ADAL" clId="{E1D176DC-33B6-4CA4-B8D5-EF2FD08ED557}" dt="2022-09-04T13:57:49.008" v="191" actId="478"/>
          <ac:spMkLst>
            <pc:docMk/>
            <pc:sldMk cId="667431172" sldId="230716922"/>
            <ac:spMk id="27" creationId="{F8C2F35D-3E52-9292-33F9-3B9DEDE6CF66}"/>
          </ac:spMkLst>
        </pc:spChg>
        <pc:spChg chg="mod">
          <ac:chgData name="Iwan Rahabok" userId="156f3981-69fc-4d83-acd3-61e6ecbdd23f" providerId="ADAL" clId="{E1D176DC-33B6-4CA4-B8D5-EF2FD08ED557}" dt="2022-09-04T13:59:24.298" v="214" actId="20577"/>
          <ac:spMkLst>
            <pc:docMk/>
            <pc:sldMk cId="667431172" sldId="230716922"/>
            <ac:spMk id="28" creationId="{09301CD6-C1C7-D882-923A-8DC4FF132177}"/>
          </ac:spMkLst>
        </pc:spChg>
      </pc:sldChg>
      <pc:sldChg chg="addSp modSp mod">
        <pc:chgData name="Iwan Rahabok" userId="156f3981-69fc-4d83-acd3-61e6ecbdd23f" providerId="ADAL" clId="{E1D176DC-33B6-4CA4-B8D5-EF2FD08ED557}" dt="2022-09-04T14:39:12.038" v="1648" actId="14100"/>
        <pc:sldMkLst>
          <pc:docMk/>
          <pc:sldMk cId="2411303716" sldId="230716999"/>
        </pc:sldMkLst>
        <pc:spChg chg="mod">
          <ac:chgData name="Iwan Rahabok" userId="156f3981-69fc-4d83-acd3-61e6ecbdd23f" providerId="ADAL" clId="{E1D176DC-33B6-4CA4-B8D5-EF2FD08ED557}" dt="2022-09-04T14:38:45.770" v="1640" actId="1038"/>
          <ac:spMkLst>
            <pc:docMk/>
            <pc:sldMk cId="2411303716" sldId="230716999"/>
            <ac:spMk id="6" creationId="{58A78388-FC3D-1D7A-D5E5-AD854AA7D983}"/>
          </ac:spMkLst>
        </pc:spChg>
        <pc:spChg chg="add mod">
          <ac:chgData name="Iwan Rahabok" userId="156f3981-69fc-4d83-acd3-61e6ecbdd23f" providerId="ADAL" clId="{E1D176DC-33B6-4CA4-B8D5-EF2FD08ED557}" dt="2022-09-04T14:38:35.109" v="1590" actId="20577"/>
          <ac:spMkLst>
            <pc:docMk/>
            <pc:sldMk cId="2411303716" sldId="230716999"/>
            <ac:spMk id="13" creationId="{E89DB9C2-4E09-7182-4C6D-233BF39DDCD5}"/>
          </ac:spMkLst>
        </pc:spChg>
        <pc:spChg chg="mod">
          <ac:chgData name="Iwan Rahabok" userId="156f3981-69fc-4d83-acd3-61e6ecbdd23f" providerId="ADAL" clId="{E1D176DC-33B6-4CA4-B8D5-EF2FD08ED557}" dt="2022-09-04T14:39:02.045" v="1644" actId="14100"/>
          <ac:spMkLst>
            <pc:docMk/>
            <pc:sldMk cId="2411303716" sldId="230716999"/>
            <ac:spMk id="14" creationId="{563E7123-58E4-B766-6180-9C4E2B49584E}"/>
          </ac:spMkLst>
        </pc:spChg>
        <pc:spChg chg="mod">
          <ac:chgData name="Iwan Rahabok" userId="156f3981-69fc-4d83-acd3-61e6ecbdd23f" providerId="ADAL" clId="{E1D176DC-33B6-4CA4-B8D5-EF2FD08ED557}" dt="2022-09-04T14:39:12.038" v="1648" actId="14100"/>
          <ac:spMkLst>
            <pc:docMk/>
            <pc:sldMk cId="2411303716" sldId="230716999"/>
            <ac:spMk id="21" creationId="{3F069E8C-4A9B-ACE3-E0D2-A44C67547C0C}"/>
          </ac:spMkLst>
        </pc:spChg>
        <pc:spChg chg="mod">
          <ac:chgData name="Iwan Rahabok" userId="156f3981-69fc-4d83-acd3-61e6ecbdd23f" providerId="ADAL" clId="{E1D176DC-33B6-4CA4-B8D5-EF2FD08ED557}" dt="2022-09-04T14:38:51.306" v="1641" actId="1076"/>
          <ac:spMkLst>
            <pc:docMk/>
            <pc:sldMk cId="2411303716" sldId="230716999"/>
            <ac:spMk id="23" creationId="{2C16F798-C7AA-8837-5D99-D65E431AF97A}"/>
          </ac:spMkLst>
        </pc:spChg>
        <pc:picChg chg="mod">
          <ac:chgData name="Iwan Rahabok" userId="156f3981-69fc-4d83-acd3-61e6ecbdd23f" providerId="ADAL" clId="{E1D176DC-33B6-4CA4-B8D5-EF2FD08ED557}" dt="2022-09-04T14:38:45.770" v="1640" actId="1038"/>
          <ac:picMkLst>
            <pc:docMk/>
            <pc:sldMk cId="2411303716" sldId="230716999"/>
            <ac:picMk id="3" creationId="{AE0B9F4D-2F96-6AC2-F095-FE65F6472FDE}"/>
          </ac:picMkLst>
        </pc:picChg>
        <pc:cxnChg chg="mod">
          <ac:chgData name="Iwan Rahabok" userId="156f3981-69fc-4d83-acd3-61e6ecbdd23f" providerId="ADAL" clId="{E1D176DC-33B6-4CA4-B8D5-EF2FD08ED557}" dt="2022-09-04T14:39:06.966" v="1646" actId="14100"/>
          <ac:cxnSpMkLst>
            <pc:docMk/>
            <pc:sldMk cId="2411303716" sldId="230716999"/>
            <ac:cxnSpMk id="5" creationId="{A603461D-8508-EB69-9B9F-9946F6072514}"/>
          </ac:cxnSpMkLst>
        </pc:cxnChg>
        <pc:cxnChg chg="mod">
          <ac:chgData name="Iwan Rahabok" userId="156f3981-69fc-4d83-acd3-61e6ecbdd23f" providerId="ADAL" clId="{E1D176DC-33B6-4CA4-B8D5-EF2FD08ED557}" dt="2022-09-04T14:39:04.590" v="1645" actId="14100"/>
          <ac:cxnSpMkLst>
            <pc:docMk/>
            <pc:sldMk cId="2411303716" sldId="230716999"/>
            <ac:cxnSpMk id="11" creationId="{028E3C18-6781-B84A-EAF3-CF9AB091CC67}"/>
          </ac:cxnSpMkLst>
        </pc:cxnChg>
        <pc:cxnChg chg="mod">
          <ac:chgData name="Iwan Rahabok" userId="156f3981-69fc-4d83-acd3-61e6ecbdd23f" providerId="ADAL" clId="{E1D176DC-33B6-4CA4-B8D5-EF2FD08ED557}" dt="2022-09-04T14:39:12.038" v="1648" actId="14100"/>
          <ac:cxnSpMkLst>
            <pc:docMk/>
            <pc:sldMk cId="2411303716" sldId="230716999"/>
            <ac:cxnSpMk id="20" creationId="{FAA2A54D-87A1-AA3D-F63C-A526CD51CAD6}"/>
          </ac:cxnSpMkLst>
        </pc:cxnChg>
        <pc:cxnChg chg="mod">
          <ac:chgData name="Iwan Rahabok" userId="156f3981-69fc-4d83-acd3-61e6ecbdd23f" providerId="ADAL" clId="{E1D176DC-33B6-4CA4-B8D5-EF2FD08ED557}" dt="2022-09-04T14:38:54.078" v="1642" actId="14100"/>
          <ac:cxnSpMkLst>
            <pc:docMk/>
            <pc:sldMk cId="2411303716" sldId="230716999"/>
            <ac:cxnSpMk id="22" creationId="{66B46F91-AFAB-926B-D089-9835861FE632}"/>
          </ac:cxnSpMkLst>
        </pc:cxnChg>
      </pc:sldChg>
      <pc:sldChg chg="addSp modSp mod ord">
        <pc:chgData name="Iwan Rahabok" userId="156f3981-69fc-4d83-acd3-61e6ecbdd23f" providerId="ADAL" clId="{E1D176DC-33B6-4CA4-B8D5-EF2FD08ED557}" dt="2022-09-04T14:29:34.090" v="1382" actId="14100"/>
        <pc:sldMkLst>
          <pc:docMk/>
          <pc:sldMk cId="2319745199" sldId="230717000"/>
        </pc:sldMkLst>
        <pc:spChg chg="add mod">
          <ac:chgData name="Iwan Rahabok" userId="156f3981-69fc-4d83-acd3-61e6ecbdd23f" providerId="ADAL" clId="{E1D176DC-33B6-4CA4-B8D5-EF2FD08ED557}" dt="2022-09-04T14:28:29.884" v="1277"/>
          <ac:spMkLst>
            <pc:docMk/>
            <pc:sldMk cId="2319745199" sldId="230717000"/>
            <ac:spMk id="5" creationId="{FBE19E72-8EC3-14E1-9115-E7A05F2DCD71}"/>
          </ac:spMkLst>
        </pc:spChg>
        <pc:spChg chg="add mod">
          <ac:chgData name="Iwan Rahabok" userId="156f3981-69fc-4d83-acd3-61e6ecbdd23f" providerId="ADAL" clId="{E1D176DC-33B6-4CA4-B8D5-EF2FD08ED557}" dt="2022-09-04T14:29:30.635" v="1381" actId="14100"/>
          <ac:spMkLst>
            <pc:docMk/>
            <pc:sldMk cId="2319745199" sldId="230717000"/>
            <ac:spMk id="6" creationId="{2E25964F-7BA9-2C0A-3134-40D7835CEF36}"/>
          </ac:spMkLst>
        </pc:spChg>
        <pc:spChg chg="mod">
          <ac:chgData name="Iwan Rahabok" userId="156f3981-69fc-4d83-acd3-61e6ecbdd23f" providerId="ADAL" clId="{E1D176DC-33B6-4CA4-B8D5-EF2FD08ED557}" dt="2022-09-04T14:29:34.090" v="1382" actId="14100"/>
          <ac:spMkLst>
            <pc:docMk/>
            <pc:sldMk cId="2319745199" sldId="230717000"/>
            <ac:spMk id="8" creationId="{016E8087-75A6-319B-535E-A7338B719478}"/>
          </ac:spMkLst>
        </pc:spChg>
        <pc:spChg chg="add mod">
          <ac:chgData name="Iwan Rahabok" userId="156f3981-69fc-4d83-acd3-61e6ecbdd23f" providerId="ADAL" clId="{E1D176DC-33B6-4CA4-B8D5-EF2FD08ED557}" dt="2022-09-04T14:29:28.090" v="1380" actId="14100"/>
          <ac:spMkLst>
            <pc:docMk/>
            <pc:sldMk cId="2319745199" sldId="230717000"/>
            <ac:spMk id="9" creationId="{26A4F1BC-BC6C-3B70-1BF3-56ACE3F76A9D}"/>
          </ac:spMkLst>
        </pc:spChg>
        <pc:cxnChg chg="mod">
          <ac:chgData name="Iwan Rahabok" userId="156f3981-69fc-4d83-acd3-61e6ecbdd23f" providerId="ADAL" clId="{E1D176DC-33B6-4CA4-B8D5-EF2FD08ED557}" dt="2022-09-04T14:29:34.090" v="1382" actId="14100"/>
          <ac:cxnSpMkLst>
            <pc:docMk/>
            <pc:sldMk cId="2319745199" sldId="230717000"/>
            <ac:cxnSpMk id="7" creationId="{771461A9-BBFB-E44F-2C88-E12C796FE9D7}"/>
          </ac:cxnSpMkLst>
        </pc:cxnChg>
      </pc:sldChg>
      <pc:sldChg chg="addSp modSp mod">
        <pc:chgData name="Iwan Rahabok" userId="156f3981-69fc-4d83-acd3-61e6ecbdd23f" providerId="ADAL" clId="{E1D176DC-33B6-4CA4-B8D5-EF2FD08ED557}" dt="2022-09-04T14:10:48.666" v="774" actId="20577"/>
        <pc:sldMkLst>
          <pc:docMk/>
          <pc:sldMk cId="2005159887" sldId="230717008"/>
        </pc:sldMkLst>
        <pc:spChg chg="mod">
          <ac:chgData name="Iwan Rahabok" userId="156f3981-69fc-4d83-acd3-61e6ecbdd23f" providerId="ADAL" clId="{E1D176DC-33B6-4CA4-B8D5-EF2FD08ED557}" dt="2022-09-04T14:04:52.745" v="302" actId="20577"/>
          <ac:spMkLst>
            <pc:docMk/>
            <pc:sldMk cId="2005159887" sldId="230717008"/>
            <ac:spMk id="2" creationId="{97669E52-1395-29CF-A02F-1C2D7DBA040B}"/>
          </ac:spMkLst>
        </pc:spChg>
        <pc:spChg chg="add mod">
          <ac:chgData name="Iwan Rahabok" userId="156f3981-69fc-4d83-acd3-61e6ecbdd23f" providerId="ADAL" clId="{E1D176DC-33B6-4CA4-B8D5-EF2FD08ED557}" dt="2022-09-04T14:06:23.874" v="460" actId="1076"/>
          <ac:spMkLst>
            <pc:docMk/>
            <pc:sldMk cId="2005159887" sldId="230717008"/>
            <ac:spMk id="6" creationId="{5560AAEE-9CF7-341F-36E6-51FA6458503C}"/>
          </ac:spMkLst>
        </pc:spChg>
        <pc:spChg chg="add mod">
          <ac:chgData name="Iwan Rahabok" userId="156f3981-69fc-4d83-acd3-61e6ecbdd23f" providerId="ADAL" clId="{E1D176DC-33B6-4CA4-B8D5-EF2FD08ED557}" dt="2022-09-04T14:10:48.666" v="774" actId="20577"/>
          <ac:spMkLst>
            <pc:docMk/>
            <pc:sldMk cId="2005159887" sldId="230717008"/>
            <ac:spMk id="7" creationId="{AAC1D5A9-1C8E-7621-384F-1089B9410A99}"/>
          </ac:spMkLst>
        </pc:spChg>
        <pc:spChg chg="add mod">
          <ac:chgData name="Iwan Rahabok" userId="156f3981-69fc-4d83-acd3-61e6ecbdd23f" providerId="ADAL" clId="{E1D176DC-33B6-4CA4-B8D5-EF2FD08ED557}" dt="2022-09-04T14:10:15.930" v="752" actId="20577"/>
          <ac:spMkLst>
            <pc:docMk/>
            <pc:sldMk cId="2005159887" sldId="230717008"/>
            <ac:spMk id="8" creationId="{71177E21-502B-2D3B-C545-C2152DACD9A2}"/>
          </ac:spMkLst>
        </pc:spChg>
        <pc:picChg chg="add mod">
          <ac:chgData name="Iwan Rahabok" userId="156f3981-69fc-4d83-acd3-61e6ecbdd23f" providerId="ADAL" clId="{E1D176DC-33B6-4CA4-B8D5-EF2FD08ED557}" dt="2022-09-04T14:04:59.012" v="303" actId="1076"/>
          <ac:picMkLst>
            <pc:docMk/>
            <pc:sldMk cId="2005159887" sldId="230717008"/>
            <ac:picMk id="5" creationId="{26AD1C69-2AAC-4886-EC64-57E0910F62D7}"/>
          </ac:picMkLst>
        </pc:picChg>
      </pc:sldChg>
      <pc:sldChg chg="addSp modSp new mod modAnim">
        <pc:chgData name="Iwan Rahabok" userId="156f3981-69fc-4d83-acd3-61e6ecbdd23f" providerId="ADAL" clId="{E1D176DC-33B6-4CA4-B8D5-EF2FD08ED557}" dt="2022-09-04T14:37:27.647" v="1573" actId="14100"/>
        <pc:sldMkLst>
          <pc:docMk/>
          <pc:sldMk cId="333357388" sldId="230717009"/>
        </pc:sldMkLst>
        <pc:spChg chg="add mod">
          <ac:chgData name="Iwan Rahabok" userId="156f3981-69fc-4d83-acd3-61e6ecbdd23f" providerId="ADAL" clId="{E1D176DC-33B6-4CA4-B8D5-EF2FD08ED557}" dt="2022-09-04T14:34:55.570" v="1485" actId="20577"/>
          <ac:spMkLst>
            <pc:docMk/>
            <pc:sldMk cId="333357388" sldId="230717009"/>
            <ac:spMk id="4" creationId="{F18C11F9-ACE7-EA8E-4B97-05ACAF6AE383}"/>
          </ac:spMkLst>
        </pc:spChg>
        <pc:spChg chg="add mod">
          <ac:chgData name="Iwan Rahabok" userId="156f3981-69fc-4d83-acd3-61e6ecbdd23f" providerId="ADAL" clId="{E1D176DC-33B6-4CA4-B8D5-EF2FD08ED557}" dt="2022-09-04T14:36:30.785" v="1544" actId="20577"/>
          <ac:spMkLst>
            <pc:docMk/>
            <pc:sldMk cId="333357388" sldId="230717009"/>
            <ac:spMk id="7" creationId="{AE618572-5C41-C6F7-5D47-C9FAD2C2A799}"/>
          </ac:spMkLst>
        </pc:spChg>
        <pc:spChg chg="add mod">
          <ac:chgData name="Iwan Rahabok" userId="156f3981-69fc-4d83-acd3-61e6ecbdd23f" providerId="ADAL" clId="{E1D176DC-33B6-4CA4-B8D5-EF2FD08ED557}" dt="2022-09-04T14:37:12.211" v="1554" actId="14100"/>
          <ac:spMkLst>
            <pc:docMk/>
            <pc:sldMk cId="333357388" sldId="230717009"/>
            <ac:spMk id="12" creationId="{70C0D4BF-9DA8-94DC-7D91-35C5F1F45B7C}"/>
          </ac:spMkLst>
        </pc:spChg>
        <pc:spChg chg="add mod">
          <ac:chgData name="Iwan Rahabok" userId="156f3981-69fc-4d83-acd3-61e6ecbdd23f" providerId="ADAL" clId="{E1D176DC-33B6-4CA4-B8D5-EF2FD08ED557}" dt="2022-09-04T14:37:27.647" v="1573" actId="14100"/>
          <ac:spMkLst>
            <pc:docMk/>
            <pc:sldMk cId="333357388" sldId="230717009"/>
            <ac:spMk id="13" creationId="{065CDE66-0030-170B-116A-1AA709F47DB4}"/>
          </ac:spMkLst>
        </pc:spChg>
        <pc:picChg chg="add mod">
          <ac:chgData name="Iwan Rahabok" userId="156f3981-69fc-4d83-acd3-61e6ecbdd23f" providerId="ADAL" clId="{E1D176DC-33B6-4CA4-B8D5-EF2FD08ED557}" dt="2022-09-04T14:37:02.776" v="1551" actId="1076"/>
          <ac:picMkLst>
            <pc:docMk/>
            <pc:sldMk cId="333357388" sldId="230717009"/>
            <ac:picMk id="3" creationId="{77F1C043-9021-D031-4601-88BEAD41F195}"/>
          </ac:picMkLst>
        </pc:picChg>
        <pc:cxnChg chg="add mod">
          <ac:chgData name="Iwan Rahabok" userId="156f3981-69fc-4d83-acd3-61e6ecbdd23f" providerId="ADAL" clId="{E1D176DC-33B6-4CA4-B8D5-EF2FD08ED557}" dt="2022-09-04T14:36:45.147" v="1548" actId="14100"/>
          <ac:cxnSpMkLst>
            <pc:docMk/>
            <pc:sldMk cId="333357388" sldId="230717009"/>
            <ac:cxnSpMk id="5" creationId="{20D90D31-16EC-713C-E4A1-487BFA18C4DE}"/>
          </ac:cxnSpMkLst>
        </pc:cxnChg>
        <pc:cxnChg chg="add mod">
          <ac:chgData name="Iwan Rahabok" userId="156f3981-69fc-4d83-acd3-61e6ecbdd23f" providerId="ADAL" clId="{E1D176DC-33B6-4CA4-B8D5-EF2FD08ED557}" dt="2022-09-04T14:36:37.611" v="1546" actId="14100"/>
          <ac:cxnSpMkLst>
            <pc:docMk/>
            <pc:sldMk cId="333357388" sldId="230717009"/>
            <ac:cxnSpMk id="6" creationId="{25B348BE-0495-A107-F426-193991CCB534}"/>
          </ac:cxnSpMkLst>
        </pc:cxnChg>
      </pc:sldChg>
      <pc:sldChg chg="addSp delSp modSp add mod modAnim">
        <pc:chgData name="Iwan Rahabok" userId="156f3981-69fc-4d83-acd3-61e6ecbdd23f" providerId="ADAL" clId="{E1D176DC-33B6-4CA4-B8D5-EF2FD08ED557}" dt="2022-09-04T14:20:27.012" v="831" actId="13926"/>
        <pc:sldMkLst>
          <pc:docMk/>
          <pc:sldMk cId="908258868" sldId="230717010"/>
        </pc:sldMkLst>
        <pc:spChg chg="del">
          <ac:chgData name="Iwan Rahabok" userId="156f3981-69fc-4d83-acd3-61e6ecbdd23f" providerId="ADAL" clId="{E1D176DC-33B6-4CA4-B8D5-EF2FD08ED557}" dt="2022-09-04T14:20:17.538" v="821" actId="478"/>
          <ac:spMkLst>
            <pc:docMk/>
            <pc:sldMk cId="908258868" sldId="230717010"/>
            <ac:spMk id="6" creationId="{66078C06-AF73-FB6F-FC78-7F6B6E79314E}"/>
          </ac:spMkLst>
        </pc:spChg>
        <pc:spChg chg="mod">
          <ac:chgData name="Iwan Rahabok" userId="156f3981-69fc-4d83-acd3-61e6ecbdd23f" providerId="ADAL" clId="{E1D176DC-33B6-4CA4-B8D5-EF2FD08ED557}" dt="2022-09-04T14:18:12.562" v="791" actId="20577"/>
          <ac:spMkLst>
            <pc:docMk/>
            <pc:sldMk cId="908258868" sldId="230717010"/>
            <ac:spMk id="8" creationId="{60B5DF8D-9A4A-1DEF-9AE4-1D724C3B6FE0}"/>
          </ac:spMkLst>
        </pc:spChg>
        <pc:spChg chg="add mod">
          <ac:chgData name="Iwan Rahabok" userId="156f3981-69fc-4d83-acd3-61e6ecbdd23f" providerId="ADAL" clId="{E1D176DC-33B6-4CA4-B8D5-EF2FD08ED557}" dt="2022-09-04T14:19:11.873" v="800" actId="1076"/>
          <ac:spMkLst>
            <pc:docMk/>
            <pc:sldMk cId="908258868" sldId="230717010"/>
            <ac:spMk id="10" creationId="{4832AB5A-2039-318F-A6BA-CE69F2C15914}"/>
          </ac:spMkLst>
        </pc:spChg>
        <pc:spChg chg="add mod">
          <ac:chgData name="Iwan Rahabok" userId="156f3981-69fc-4d83-acd3-61e6ecbdd23f" providerId="ADAL" clId="{E1D176DC-33B6-4CA4-B8D5-EF2FD08ED557}" dt="2022-09-04T14:19:25.727" v="813" actId="1076"/>
          <ac:spMkLst>
            <pc:docMk/>
            <pc:sldMk cId="908258868" sldId="230717010"/>
            <ac:spMk id="11" creationId="{63E921F2-DFEF-A9F5-FE14-DF507EAD532A}"/>
          </ac:spMkLst>
        </pc:spChg>
        <pc:spChg chg="add mod">
          <ac:chgData name="Iwan Rahabok" userId="156f3981-69fc-4d83-acd3-61e6ecbdd23f" providerId="ADAL" clId="{E1D176DC-33B6-4CA4-B8D5-EF2FD08ED557}" dt="2022-09-04T14:20:27.012" v="831" actId="13926"/>
          <ac:spMkLst>
            <pc:docMk/>
            <pc:sldMk cId="908258868" sldId="230717010"/>
            <ac:spMk id="12" creationId="{E6241156-E452-4E7E-899D-47303F00815D}"/>
          </ac:spMkLst>
        </pc:spChg>
        <pc:picChg chg="add del">
          <ac:chgData name="Iwan Rahabok" userId="156f3981-69fc-4d83-acd3-61e6ecbdd23f" providerId="ADAL" clId="{E1D176DC-33B6-4CA4-B8D5-EF2FD08ED557}" dt="2022-09-04T14:18:19.124" v="792" actId="478"/>
          <ac:picMkLst>
            <pc:docMk/>
            <pc:sldMk cId="908258868" sldId="230717010"/>
            <ac:picMk id="3" creationId="{D9943A99-9FFA-9DAF-BC17-73E24B8D07AE}"/>
          </ac:picMkLst>
        </pc:picChg>
        <pc:picChg chg="del">
          <ac:chgData name="Iwan Rahabok" userId="156f3981-69fc-4d83-acd3-61e6ecbdd23f" providerId="ADAL" clId="{E1D176DC-33B6-4CA4-B8D5-EF2FD08ED557}" dt="2022-09-04T14:18:07.385" v="779" actId="478"/>
          <ac:picMkLst>
            <pc:docMk/>
            <pc:sldMk cId="908258868" sldId="230717010"/>
            <ac:picMk id="7" creationId="{8F5EC247-B830-AD77-D21D-6B11091F9F0B}"/>
          </ac:picMkLst>
        </pc:picChg>
        <pc:picChg chg="add mod ord">
          <ac:chgData name="Iwan Rahabok" userId="156f3981-69fc-4d83-acd3-61e6ecbdd23f" providerId="ADAL" clId="{E1D176DC-33B6-4CA4-B8D5-EF2FD08ED557}" dt="2022-09-04T14:18:46.208" v="796" actId="167"/>
          <ac:picMkLst>
            <pc:docMk/>
            <pc:sldMk cId="908258868" sldId="230717010"/>
            <ac:picMk id="9" creationId="{F7015952-E938-F24A-4648-7607D7DCEA82}"/>
          </ac:picMkLst>
        </pc:picChg>
        <pc:cxnChg chg="mod">
          <ac:chgData name="Iwan Rahabok" userId="156f3981-69fc-4d83-acd3-61e6ecbdd23f" providerId="ADAL" clId="{E1D176DC-33B6-4CA4-B8D5-EF2FD08ED557}" dt="2022-09-04T14:20:01.727" v="819" actId="14100"/>
          <ac:cxnSpMkLst>
            <pc:docMk/>
            <pc:sldMk cId="908258868" sldId="230717010"/>
            <ac:cxnSpMk id="4" creationId="{47ACBF8C-A6E7-B7EE-521C-C0B7419311D4}"/>
          </ac:cxnSpMkLst>
        </pc:cxnChg>
      </pc:sldChg>
      <pc:sldChg chg="addSp delSp modSp add mod delAnim">
        <pc:chgData name="Iwan Rahabok" userId="156f3981-69fc-4d83-acd3-61e6ecbdd23f" providerId="ADAL" clId="{E1D176DC-33B6-4CA4-B8D5-EF2FD08ED557}" dt="2022-09-04T14:23:35.560" v="984" actId="20577"/>
        <pc:sldMkLst>
          <pc:docMk/>
          <pc:sldMk cId="3873079142" sldId="230717011"/>
        </pc:sldMkLst>
        <pc:spChg chg="del mod">
          <ac:chgData name="Iwan Rahabok" userId="156f3981-69fc-4d83-acd3-61e6ecbdd23f" providerId="ADAL" clId="{E1D176DC-33B6-4CA4-B8D5-EF2FD08ED557}" dt="2022-09-04T14:21:57.379" v="842" actId="478"/>
          <ac:spMkLst>
            <pc:docMk/>
            <pc:sldMk cId="3873079142" sldId="230717011"/>
            <ac:spMk id="10" creationId="{4832AB5A-2039-318F-A6BA-CE69F2C15914}"/>
          </ac:spMkLst>
        </pc:spChg>
        <pc:spChg chg="mod">
          <ac:chgData name="Iwan Rahabok" userId="156f3981-69fc-4d83-acd3-61e6ecbdd23f" providerId="ADAL" clId="{E1D176DC-33B6-4CA4-B8D5-EF2FD08ED557}" dt="2022-09-04T14:22:42.258" v="908" actId="1076"/>
          <ac:spMkLst>
            <pc:docMk/>
            <pc:sldMk cId="3873079142" sldId="230717011"/>
            <ac:spMk id="11" creationId="{63E921F2-DFEF-A9F5-FE14-DF507EAD532A}"/>
          </ac:spMkLst>
        </pc:spChg>
        <pc:spChg chg="del mod">
          <ac:chgData name="Iwan Rahabok" userId="156f3981-69fc-4d83-acd3-61e6ecbdd23f" providerId="ADAL" clId="{E1D176DC-33B6-4CA4-B8D5-EF2FD08ED557}" dt="2022-09-04T14:22:53.599" v="912" actId="478"/>
          <ac:spMkLst>
            <pc:docMk/>
            <pc:sldMk cId="3873079142" sldId="230717011"/>
            <ac:spMk id="12" creationId="{E6241156-E452-4E7E-899D-47303F00815D}"/>
          </ac:spMkLst>
        </pc:spChg>
        <pc:spChg chg="add mod">
          <ac:chgData name="Iwan Rahabok" userId="156f3981-69fc-4d83-acd3-61e6ecbdd23f" providerId="ADAL" clId="{E1D176DC-33B6-4CA4-B8D5-EF2FD08ED557}" dt="2022-09-04T14:23:35.560" v="984" actId="20577"/>
          <ac:spMkLst>
            <pc:docMk/>
            <pc:sldMk cId="3873079142" sldId="230717011"/>
            <ac:spMk id="14" creationId="{8E12A486-E568-DD70-EE4F-A5EAF21FADD7}"/>
          </ac:spMkLst>
        </pc:spChg>
        <pc:picChg chg="add mod ord">
          <ac:chgData name="Iwan Rahabok" userId="156f3981-69fc-4d83-acd3-61e6ecbdd23f" providerId="ADAL" clId="{E1D176DC-33B6-4CA4-B8D5-EF2FD08ED557}" dt="2022-09-04T14:21:39.440" v="839" actId="167"/>
          <ac:picMkLst>
            <pc:docMk/>
            <pc:sldMk cId="3873079142" sldId="230717011"/>
            <ac:picMk id="3" creationId="{7C387606-BFB1-40CB-C67E-A90BD2C01CD8}"/>
          </ac:picMkLst>
        </pc:picChg>
        <pc:picChg chg="del">
          <ac:chgData name="Iwan Rahabok" userId="156f3981-69fc-4d83-acd3-61e6ecbdd23f" providerId="ADAL" clId="{E1D176DC-33B6-4CA4-B8D5-EF2FD08ED557}" dt="2022-09-04T14:21:29.312" v="834" actId="478"/>
          <ac:picMkLst>
            <pc:docMk/>
            <pc:sldMk cId="3873079142" sldId="230717011"/>
            <ac:picMk id="9" creationId="{F7015952-E938-F24A-4648-7607D7DCEA82}"/>
          </ac:picMkLst>
        </pc:picChg>
        <pc:cxnChg chg="mod">
          <ac:chgData name="Iwan Rahabok" userId="156f3981-69fc-4d83-acd3-61e6ecbdd23f" providerId="ADAL" clId="{E1D176DC-33B6-4CA4-B8D5-EF2FD08ED557}" dt="2022-09-04T14:22:51.847" v="911" actId="14100"/>
          <ac:cxnSpMkLst>
            <pc:docMk/>
            <pc:sldMk cId="3873079142" sldId="230717011"/>
            <ac:cxnSpMk id="4" creationId="{47ACBF8C-A6E7-B7EE-521C-C0B7419311D4}"/>
          </ac:cxnSpMkLst>
        </pc:cxnChg>
        <pc:cxnChg chg="add mod">
          <ac:chgData name="Iwan Rahabok" userId="156f3981-69fc-4d83-acd3-61e6ecbdd23f" providerId="ADAL" clId="{E1D176DC-33B6-4CA4-B8D5-EF2FD08ED557}" dt="2022-09-04T14:23:14.239" v="915" actId="14100"/>
          <ac:cxnSpMkLst>
            <pc:docMk/>
            <pc:sldMk cId="3873079142" sldId="230717011"/>
            <ac:cxnSpMk id="13" creationId="{C1156B45-03CD-0454-6D07-69F0335E5518}"/>
          </ac:cxnSpMkLst>
        </pc:cxnChg>
      </pc:sldChg>
      <pc:sldChg chg="addSp delSp modSp add mod">
        <pc:chgData name="Iwan Rahabok" userId="156f3981-69fc-4d83-acd3-61e6ecbdd23f" providerId="ADAL" clId="{E1D176DC-33B6-4CA4-B8D5-EF2FD08ED557}" dt="2022-09-04T14:28:21.787" v="1276" actId="20577"/>
        <pc:sldMkLst>
          <pc:docMk/>
          <pc:sldMk cId="1209773903" sldId="230717012"/>
        </pc:sldMkLst>
        <pc:spChg chg="mod">
          <ac:chgData name="Iwan Rahabok" userId="156f3981-69fc-4d83-acd3-61e6ecbdd23f" providerId="ADAL" clId="{E1D176DC-33B6-4CA4-B8D5-EF2FD08ED557}" dt="2022-09-04T14:25:14.459" v="1008" actId="20577"/>
          <ac:spMkLst>
            <pc:docMk/>
            <pc:sldMk cId="1209773903" sldId="230717012"/>
            <ac:spMk id="8" creationId="{60B5DF8D-9A4A-1DEF-9AE4-1D724C3B6FE0}"/>
          </ac:spMkLst>
        </pc:spChg>
        <pc:spChg chg="mod">
          <ac:chgData name="Iwan Rahabok" userId="156f3981-69fc-4d83-acd3-61e6ecbdd23f" providerId="ADAL" clId="{E1D176DC-33B6-4CA4-B8D5-EF2FD08ED557}" dt="2022-09-04T14:27:51.386" v="1183" actId="20577"/>
          <ac:spMkLst>
            <pc:docMk/>
            <pc:sldMk cId="1209773903" sldId="230717012"/>
            <ac:spMk id="11" creationId="{63E921F2-DFEF-A9F5-FE14-DF507EAD532A}"/>
          </ac:spMkLst>
        </pc:spChg>
        <pc:spChg chg="mod">
          <ac:chgData name="Iwan Rahabok" userId="156f3981-69fc-4d83-acd3-61e6ecbdd23f" providerId="ADAL" clId="{E1D176DC-33B6-4CA4-B8D5-EF2FD08ED557}" dt="2022-09-04T14:25:41.108" v="1065" actId="20577"/>
          <ac:spMkLst>
            <pc:docMk/>
            <pc:sldMk cId="1209773903" sldId="230717012"/>
            <ac:spMk id="14" creationId="{8E12A486-E568-DD70-EE4F-A5EAF21FADD7}"/>
          </ac:spMkLst>
        </pc:spChg>
        <pc:spChg chg="add mod">
          <ac:chgData name="Iwan Rahabok" userId="156f3981-69fc-4d83-acd3-61e6ecbdd23f" providerId="ADAL" clId="{E1D176DC-33B6-4CA4-B8D5-EF2FD08ED557}" dt="2022-09-04T14:28:21.787" v="1276" actId="20577"/>
          <ac:spMkLst>
            <pc:docMk/>
            <pc:sldMk cId="1209773903" sldId="230717012"/>
            <ac:spMk id="17" creationId="{956DA431-C786-81EF-486A-DFDDB9E5EAD3}"/>
          </ac:spMkLst>
        </pc:spChg>
        <pc:picChg chg="del">
          <ac:chgData name="Iwan Rahabok" userId="156f3981-69fc-4d83-acd3-61e6ecbdd23f" providerId="ADAL" clId="{E1D176DC-33B6-4CA4-B8D5-EF2FD08ED557}" dt="2022-09-04T14:25:08.554" v="987" actId="478"/>
          <ac:picMkLst>
            <pc:docMk/>
            <pc:sldMk cId="1209773903" sldId="230717012"/>
            <ac:picMk id="3" creationId="{7C387606-BFB1-40CB-C67E-A90BD2C01CD8}"/>
          </ac:picMkLst>
        </pc:picChg>
        <pc:picChg chg="add ord">
          <ac:chgData name="Iwan Rahabok" userId="156f3981-69fc-4d83-acd3-61e6ecbdd23f" providerId="ADAL" clId="{E1D176DC-33B6-4CA4-B8D5-EF2FD08ED557}" dt="2022-09-04T14:25:20.715" v="1009" actId="167"/>
          <ac:picMkLst>
            <pc:docMk/>
            <pc:sldMk cId="1209773903" sldId="230717012"/>
            <ac:picMk id="5" creationId="{58E6DE02-0D0F-A49A-B32C-4012F6DCEFC6}"/>
          </ac:picMkLst>
        </pc:picChg>
        <pc:cxnChg chg="mod">
          <ac:chgData name="Iwan Rahabok" userId="156f3981-69fc-4d83-acd3-61e6ecbdd23f" providerId="ADAL" clId="{E1D176DC-33B6-4CA4-B8D5-EF2FD08ED557}" dt="2022-09-04T14:26:06.606" v="1114" actId="14100"/>
          <ac:cxnSpMkLst>
            <pc:docMk/>
            <pc:sldMk cId="1209773903" sldId="230717012"/>
            <ac:cxnSpMk id="4" creationId="{47ACBF8C-A6E7-B7EE-521C-C0B7419311D4}"/>
          </ac:cxnSpMkLst>
        </pc:cxnChg>
        <pc:cxnChg chg="mod">
          <ac:chgData name="Iwan Rahabok" userId="156f3981-69fc-4d83-acd3-61e6ecbdd23f" providerId="ADAL" clId="{E1D176DC-33B6-4CA4-B8D5-EF2FD08ED557}" dt="2022-09-04T14:25:28.326" v="1011" actId="14100"/>
          <ac:cxnSpMkLst>
            <pc:docMk/>
            <pc:sldMk cId="1209773903" sldId="230717012"/>
            <ac:cxnSpMk id="13" creationId="{C1156B45-03CD-0454-6D07-69F0335E5518}"/>
          </ac:cxnSpMkLst>
        </pc:cxnChg>
        <pc:cxnChg chg="add mod">
          <ac:chgData name="Iwan Rahabok" userId="156f3981-69fc-4d83-acd3-61e6ecbdd23f" providerId="ADAL" clId="{E1D176DC-33B6-4CA4-B8D5-EF2FD08ED557}" dt="2022-09-04T14:26:30.581" v="1125" actId="692"/>
          <ac:cxnSpMkLst>
            <pc:docMk/>
            <pc:sldMk cId="1209773903" sldId="230717012"/>
            <ac:cxnSpMk id="15" creationId="{2EDCC3E8-AC2D-EFF6-208E-82ED733AF3C0}"/>
          </ac:cxnSpMkLst>
        </pc:cxnChg>
        <pc:cxnChg chg="add mod">
          <ac:chgData name="Iwan Rahabok" userId="156f3981-69fc-4d83-acd3-61e6ecbdd23f" providerId="ADAL" clId="{E1D176DC-33B6-4CA4-B8D5-EF2FD08ED557}" dt="2022-09-04T14:27:58.031" v="1185" actId="1076"/>
          <ac:cxnSpMkLst>
            <pc:docMk/>
            <pc:sldMk cId="1209773903" sldId="230717012"/>
            <ac:cxnSpMk id="16" creationId="{171F9603-62E1-D96D-E7AC-5308D4E14613}"/>
          </ac:cxnSpMkLst>
        </pc:cxnChg>
      </pc:sldChg>
      <pc:sldChg chg="addSp delSp modSp add mod">
        <pc:chgData name="Iwan Rahabok" userId="156f3981-69fc-4d83-acd3-61e6ecbdd23f" providerId="ADAL" clId="{E1D176DC-33B6-4CA4-B8D5-EF2FD08ED557}" dt="2022-09-04T14:41:28.778" v="1748" actId="20577"/>
        <pc:sldMkLst>
          <pc:docMk/>
          <pc:sldMk cId="728787309" sldId="230717013"/>
        </pc:sldMkLst>
        <pc:spChg chg="mod">
          <ac:chgData name="Iwan Rahabok" userId="156f3981-69fc-4d83-acd3-61e6ecbdd23f" providerId="ADAL" clId="{E1D176DC-33B6-4CA4-B8D5-EF2FD08ED557}" dt="2022-09-04T14:41:28.778" v="1748" actId="20577"/>
          <ac:spMkLst>
            <pc:docMk/>
            <pc:sldMk cId="728787309" sldId="230717013"/>
            <ac:spMk id="6" creationId="{58A78388-FC3D-1D7A-D5E5-AD854AA7D983}"/>
          </ac:spMkLst>
        </pc:spChg>
        <pc:spChg chg="mod">
          <ac:chgData name="Iwan Rahabok" userId="156f3981-69fc-4d83-acd3-61e6ecbdd23f" providerId="ADAL" clId="{E1D176DC-33B6-4CA4-B8D5-EF2FD08ED557}" dt="2022-09-04T14:39:57.016" v="1659" actId="20577"/>
          <ac:spMkLst>
            <pc:docMk/>
            <pc:sldMk cId="728787309" sldId="230717013"/>
            <ac:spMk id="13" creationId="{E89DB9C2-4E09-7182-4C6D-233BF39DDCD5}"/>
          </ac:spMkLst>
        </pc:spChg>
        <pc:spChg chg="mod">
          <ac:chgData name="Iwan Rahabok" userId="156f3981-69fc-4d83-acd3-61e6ecbdd23f" providerId="ADAL" clId="{E1D176DC-33B6-4CA4-B8D5-EF2FD08ED557}" dt="2022-09-04T14:41:06.901" v="1717" actId="1076"/>
          <ac:spMkLst>
            <pc:docMk/>
            <pc:sldMk cId="728787309" sldId="230717013"/>
            <ac:spMk id="14" creationId="{563E7123-58E4-B766-6180-9C4E2B49584E}"/>
          </ac:spMkLst>
        </pc:spChg>
        <pc:spChg chg="del">
          <ac:chgData name="Iwan Rahabok" userId="156f3981-69fc-4d83-acd3-61e6ecbdd23f" providerId="ADAL" clId="{E1D176DC-33B6-4CA4-B8D5-EF2FD08ED557}" dt="2022-09-04T14:41:22.649" v="1721" actId="478"/>
          <ac:spMkLst>
            <pc:docMk/>
            <pc:sldMk cId="728787309" sldId="230717013"/>
            <ac:spMk id="21" creationId="{3F069E8C-4A9B-ACE3-E0D2-A44C67547C0C}"/>
          </ac:spMkLst>
        </pc:spChg>
        <pc:spChg chg="mod">
          <ac:chgData name="Iwan Rahabok" userId="156f3981-69fc-4d83-acd3-61e6ecbdd23f" providerId="ADAL" clId="{E1D176DC-33B6-4CA4-B8D5-EF2FD08ED557}" dt="2022-09-04T14:40:45.162" v="1706" actId="20577"/>
          <ac:spMkLst>
            <pc:docMk/>
            <pc:sldMk cId="728787309" sldId="230717013"/>
            <ac:spMk id="23" creationId="{2C16F798-C7AA-8837-5D99-D65E431AF97A}"/>
          </ac:spMkLst>
        </pc:spChg>
        <pc:picChg chg="del">
          <ac:chgData name="Iwan Rahabok" userId="156f3981-69fc-4d83-acd3-61e6ecbdd23f" providerId="ADAL" clId="{E1D176DC-33B6-4CA4-B8D5-EF2FD08ED557}" dt="2022-09-04T14:40:11.403" v="1660" actId="478"/>
          <ac:picMkLst>
            <pc:docMk/>
            <pc:sldMk cId="728787309" sldId="230717013"/>
            <ac:picMk id="3" creationId="{AE0B9F4D-2F96-6AC2-F095-FE65F6472FDE}"/>
          </ac:picMkLst>
        </pc:picChg>
        <pc:picChg chg="add ord">
          <ac:chgData name="Iwan Rahabok" userId="156f3981-69fc-4d83-acd3-61e6ecbdd23f" providerId="ADAL" clId="{E1D176DC-33B6-4CA4-B8D5-EF2FD08ED557}" dt="2022-09-04T14:40:14.420" v="1662" actId="167"/>
          <ac:picMkLst>
            <pc:docMk/>
            <pc:sldMk cId="728787309" sldId="230717013"/>
            <ac:picMk id="4" creationId="{4B8FF26A-6D07-7AE5-2D43-694518B85396}"/>
          </ac:picMkLst>
        </pc:picChg>
        <pc:cxnChg chg="mod">
          <ac:chgData name="Iwan Rahabok" userId="156f3981-69fc-4d83-acd3-61e6ecbdd23f" providerId="ADAL" clId="{E1D176DC-33B6-4CA4-B8D5-EF2FD08ED557}" dt="2022-09-04T14:41:17.243" v="1720" actId="14100"/>
          <ac:cxnSpMkLst>
            <pc:docMk/>
            <pc:sldMk cId="728787309" sldId="230717013"/>
            <ac:cxnSpMk id="5" creationId="{A603461D-8508-EB69-9B9F-9946F6072514}"/>
          </ac:cxnSpMkLst>
        </pc:cxnChg>
        <pc:cxnChg chg="mod">
          <ac:chgData name="Iwan Rahabok" userId="156f3981-69fc-4d83-acd3-61e6ecbdd23f" providerId="ADAL" clId="{E1D176DC-33B6-4CA4-B8D5-EF2FD08ED557}" dt="2022-09-04T14:41:11.671" v="1718" actId="14100"/>
          <ac:cxnSpMkLst>
            <pc:docMk/>
            <pc:sldMk cId="728787309" sldId="230717013"/>
            <ac:cxnSpMk id="11" creationId="{028E3C18-6781-B84A-EAF3-CF9AB091CC67}"/>
          </ac:cxnSpMkLst>
        </pc:cxnChg>
        <pc:cxnChg chg="del mod">
          <ac:chgData name="Iwan Rahabok" userId="156f3981-69fc-4d83-acd3-61e6ecbdd23f" providerId="ADAL" clId="{E1D176DC-33B6-4CA4-B8D5-EF2FD08ED557}" dt="2022-09-04T14:41:22.649" v="1721" actId="478"/>
          <ac:cxnSpMkLst>
            <pc:docMk/>
            <pc:sldMk cId="728787309" sldId="230717013"/>
            <ac:cxnSpMk id="20" creationId="{FAA2A54D-87A1-AA3D-F63C-A526CD51CAD6}"/>
          </ac:cxnSpMkLst>
        </pc:cxnChg>
        <pc:cxnChg chg="mod">
          <ac:chgData name="Iwan Rahabok" userId="156f3981-69fc-4d83-acd3-61e6ecbdd23f" providerId="ADAL" clId="{E1D176DC-33B6-4CA4-B8D5-EF2FD08ED557}" dt="2022-09-04T14:40:34.464" v="1666" actId="14100"/>
          <ac:cxnSpMkLst>
            <pc:docMk/>
            <pc:sldMk cId="728787309" sldId="230717013"/>
            <ac:cxnSpMk id="22" creationId="{66B46F91-AFAB-926B-D089-9835861FE632}"/>
          </ac:cxnSpMkLst>
        </pc:cxnChg>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3BD94E50-C351-48AA-BF53-E818F39C24D0}"/>
    <pc:docChg chg="undo custSel addSld modSld sldOrd modSection">
      <pc:chgData name="Iwan Rahabok" userId="156f3981-69fc-4d83-acd3-61e6ecbdd23f" providerId="ADAL" clId="{3BD94E50-C351-48AA-BF53-E818F39C24D0}" dt="2022-09-03T13:40:29.771" v="322" actId="20577"/>
      <pc:docMkLst>
        <pc:docMk/>
      </pc:docMkLst>
      <pc:sldChg chg="modSp mod">
        <pc:chgData name="Iwan Rahabok" userId="156f3981-69fc-4d83-acd3-61e6ecbdd23f" providerId="ADAL" clId="{3BD94E50-C351-48AA-BF53-E818F39C24D0}" dt="2022-09-03T13:22:12.191" v="11" actId="122"/>
        <pc:sldMkLst>
          <pc:docMk/>
          <pc:sldMk cId="3646063758" sldId="230716918"/>
        </pc:sldMkLst>
        <pc:graphicFrameChg chg="mod modGraphic">
          <ac:chgData name="Iwan Rahabok" userId="156f3981-69fc-4d83-acd3-61e6ecbdd23f" providerId="ADAL" clId="{3BD94E50-C351-48AA-BF53-E818F39C24D0}" dt="2022-09-03T13:22:12.191" v="11" actId="122"/>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3BD94E50-C351-48AA-BF53-E818F39C24D0}" dt="2022-09-03T13:40:29.771" v="322" actId="20577"/>
        <pc:sldMkLst>
          <pc:docMk/>
          <pc:sldMk cId="3968178723" sldId="230716995"/>
        </pc:sldMkLst>
        <pc:spChg chg="mod">
          <ac:chgData name="Iwan Rahabok" userId="156f3981-69fc-4d83-acd3-61e6ecbdd23f" providerId="ADAL" clId="{3BD94E50-C351-48AA-BF53-E818F39C24D0}" dt="2022-09-03T13:40:29.771" v="322" actId="20577"/>
          <ac:spMkLst>
            <pc:docMk/>
            <pc:sldMk cId="3968178723" sldId="230716995"/>
            <ac:spMk id="8" creationId="{F66B01CD-B4EC-D73A-2363-90B49F2E1323}"/>
          </ac:spMkLst>
        </pc:spChg>
      </pc:sldChg>
      <pc:sldChg chg="addSp modSp mod">
        <pc:chgData name="Iwan Rahabok" userId="156f3981-69fc-4d83-acd3-61e6ecbdd23f" providerId="ADAL" clId="{3BD94E50-C351-48AA-BF53-E818F39C24D0}" dt="2022-09-03T13:31:13.795" v="251" actId="14100"/>
        <pc:sldMkLst>
          <pc:docMk/>
          <pc:sldMk cId="860350527" sldId="230717003"/>
        </pc:sldMkLst>
        <pc:spChg chg="add mod">
          <ac:chgData name="Iwan Rahabok" userId="156f3981-69fc-4d83-acd3-61e6ecbdd23f" providerId="ADAL" clId="{3BD94E50-C351-48AA-BF53-E818F39C24D0}" dt="2022-09-03T13:30:47.502" v="152" actId="1076"/>
          <ac:spMkLst>
            <pc:docMk/>
            <pc:sldMk cId="860350527" sldId="230717003"/>
            <ac:spMk id="2" creationId="{AAE0509E-CAB4-56D8-B37F-ABD0EF59426F}"/>
          </ac:spMkLst>
        </pc:spChg>
        <pc:spChg chg="add mod">
          <ac:chgData name="Iwan Rahabok" userId="156f3981-69fc-4d83-acd3-61e6ecbdd23f" providerId="ADAL" clId="{3BD94E50-C351-48AA-BF53-E818F39C24D0}" dt="2022-09-03T13:31:13.795" v="251" actId="14100"/>
          <ac:spMkLst>
            <pc:docMk/>
            <pc:sldMk cId="860350527" sldId="230717003"/>
            <ac:spMk id="3" creationId="{9ED918B9-69B8-6851-9F01-0116D663E45F}"/>
          </ac:spMkLst>
        </pc:spChg>
        <pc:spChg chg="mod">
          <ac:chgData name="Iwan Rahabok" userId="156f3981-69fc-4d83-acd3-61e6ecbdd23f" providerId="ADAL" clId="{3BD94E50-C351-48AA-BF53-E818F39C24D0}" dt="2022-09-03T13:28:31.181" v="23" actId="6549"/>
          <ac:spMkLst>
            <pc:docMk/>
            <pc:sldMk cId="860350527" sldId="230717003"/>
            <ac:spMk id="5" creationId="{EB6EA818-DA26-8F8E-DB9A-97366C0ED301}"/>
          </ac:spMkLst>
        </pc:spChg>
      </pc:sldChg>
      <pc:sldChg chg="modSp new mod ord">
        <pc:chgData name="Iwan Rahabok" userId="156f3981-69fc-4d83-acd3-61e6ecbdd23f" providerId="ADAL" clId="{3BD94E50-C351-48AA-BF53-E818F39C24D0}" dt="2022-09-03T13:39:41.241" v="255"/>
        <pc:sldMkLst>
          <pc:docMk/>
          <pc:sldMk cId="2005159887" sldId="230717008"/>
        </pc:sldMkLst>
        <pc:spChg chg="mod">
          <ac:chgData name="Iwan Rahabok" userId="156f3981-69fc-4d83-acd3-61e6ecbdd23f" providerId="ADAL" clId="{3BD94E50-C351-48AA-BF53-E818F39C24D0}" dt="2022-09-03T13:39:41.241" v="255"/>
          <ac:spMkLst>
            <pc:docMk/>
            <pc:sldMk cId="2005159887" sldId="230717008"/>
            <ac:spMk id="3" creationId="{880E7BB8-2652-E59D-D690-EAE64B067BF1}"/>
          </ac:spMkLst>
        </pc:spChg>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37E01681-085A-4593-9FC2-E0E3DF61AA2F}"/>
    <pc:docChg chg="undo custSel modSld">
      <pc:chgData name="Iwan Rahabok" userId="156f3981-69fc-4d83-acd3-61e6ecbdd23f" providerId="ADAL" clId="{37E01681-085A-4593-9FC2-E0E3DF61AA2F}" dt="2022-09-15T03:39:06.698" v="28" actId="14100"/>
      <pc:docMkLst>
        <pc:docMk/>
      </pc:docMkLst>
      <pc:sldChg chg="addSp delSp modSp mod addAnim delAnim">
        <pc:chgData name="Iwan Rahabok" userId="156f3981-69fc-4d83-acd3-61e6ecbdd23f" providerId="ADAL" clId="{37E01681-085A-4593-9FC2-E0E3DF61AA2F}" dt="2022-09-15T03:39:06.698" v="28" actId="14100"/>
        <pc:sldMkLst>
          <pc:docMk/>
          <pc:sldMk cId="3545643597" sldId="907"/>
        </pc:sldMkLst>
        <pc:spChg chg="add del mod">
          <ac:chgData name="Iwan Rahabok" userId="156f3981-69fc-4d83-acd3-61e6ecbdd23f" providerId="ADAL" clId="{37E01681-085A-4593-9FC2-E0E3DF61AA2F}" dt="2022-09-15T03:39:06.698" v="28" actId="14100"/>
          <ac:spMkLst>
            <pc:docMk/>
            <pc:sldMk cId="3545643597" sldId="907"/>
            <ac:spMk id="2" creationId="{FE1E9DFB-1941-C15D-3BBC-6410E2EAF81D}"/>
          </ac:spMkLst>
        </pc:spChg>
        <pc:picChg chg="add del mod">
          <ac:chgData name="Iwan Rahabok" userId="156f3981-69fc-4d83-acd3-61e6ecbdd23f" providerId="ADAL" clId="{37E01681-085A-4593-9FC2-E0E3DF61AA2F}" dt="2022-09-15T03:38:21.558" v="15" actId="478"/>
          <ac:picMkLst>
            <pc:docMk/>
            <pc:sldMk cId="3545643597" sldId="907"/>
            <ac:picMk id="7" creationId="{A75F6FC4-52A1-7D16-0BCF-9ED968BA841B}"/>
          </ac:picMkLst>
        </pc:picChg>
        <pc:picChg chg="add mod">
          <ac:chgData name="Iwan Rahabok" userId="156f3981-69fc-4d83-acd3-61e6ecbdd23f" providerId="ADAL" clId="{37E01681-085A-4593-9FC2-E0E3DF61AA2F}" dt="2022-09-15T03:39:02.692" v="26" actId="14100"/>
          <ac:picMkLst>
            <pc:docMk/>
            <pc:sldMk cId="3545643597" sldId="907"/>
            <ac:picMk id="12" creationId="{B7FED230-891B-7FAB-BE3A-23E62EDABAAD}"/>
          </ac:picMkLst>
        </pc:picChg>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docChgLst>
    <pc:chgData name="Iwan Rahabok" userId="156f3981-69fc-4d83-acd3-61e6ecbdd23f" providerId="ADAL" clId="{9288E768-E502-43E2-928E-0C8C8AD6D8C8}"/>
    <pc:docChg chg="undo custSel modSld">
      <pc:chgData name="Iwan Rahabok" userId="156f3981-69fc-4d83-acd3-61e6ecbdd23f" providerId="ADAL" clId="{9288E768-E502-43E2-928E-0C8C8AD6D8C8}" dt="2022-09-18T02:53:15.706" v="232" actId="1076"/>
      <pc:docMkLst>
        <pc:docMk/>
      </pc:docMkLst>
      <pc:sldChg chg="addSp delSp modSp mod delAnim modAnim">
        <pc:chgData name="Iwan Rahabok" userId="156f3981-69fc-4d83-acd3-61e6ecbdd23f" providerId="ADAL" clId="{9288E768-E502-43E2-928E-0C8C8AD6D8C8}" dt="2022-09-18T02:53:15.706" v="232" actId="1076"/>
        <pc:sldMkLst>
          <pc:docMk/>
          <pc:sldMk cId="3545643597" sldId="907"/>
        </pc:sldMkLst>
        <pc:spChg chg="mod ord">
          <ac:chgData name="Iwan Rahabok" userId="156f3981-69fc-4d83-acd3-61e6ecbdd23f" providerId="ADAL" clId="{9288E768-E502-43E2-928E-0C8C8AD6D8C8}" dt="2022-09-18T02:53:00.053" v="230" actId="1038"/>
          <ac:spMkLst>
            <pc:docMk/>
            <pc:sldMk cId="3545643597" sldId="907"/>
            <ac:spMk id="2" creationId="{FE1E9DFB-1941-C15D-3BBC-6410E2EAF81D}"/>
          </ac:spMkLst>
        </pc:spChg>
        <pc:spChg chg="add del mod">
          <ac:chgData name="Iwan Rahabok" userId="156f3981-69fc-4d83-acd3-61e6ecbdd23f" providerId="ADAL" clId="{9288E768-E502-43E2-928E-0C8C8AD6D8C8}" dt="2022-09-18T02:52:32.610" v="159" actId="20577"/>
          <ac:spMkLst>
            <pc:docMk/>
            <pc:sldMk cId="3545643597" sldId="907"/>
            <ac:spMk id="4" creationId="{A90E66AC-9D27-2DD0-BA8D-A77A07B0BA4E}"/>
          </ac:spMkLst>
        </pc:spChg>
        <pc:spChg chg="mod">
          <ac:chgData name="Iwan Rahabok" userId="156f3981-69fc-4d83-acd3-61e6ecbdd23f" providerId="ADAL" clId="{9288E768-E502-43E2-928E-0C8C8AD6D8C8}" dt="2022-09-18T02:41:31.348" v="2" actId="1076"/>
          <ac:spMkLst>
            <pc:docMk/>
            <pc:sldMk cId="3545643597" sldId="907"/>
            <ac:spMk id="11" creationId="{7CD2ECCB-E47F-B077-0DC3-0E62F034759A}"/>
          </ac:spMkLst>
        </pc:spChg>
        <pc:spChg chg="add mod">
          <ac:chgData name="Iwan Rahabok" userId="156f3981-69fc-4d83-acd3-61e6ecbdd23f" providerId="ADAL" clId="{9288E768-E502-43E2-928E-0C8C8AD6D8C8}" dt="2022-09-18T02:53:00.053" v="230" actId="1038"/>
          <ac:spMkLst>
            <pc:docMk/>
            <pc:sldMk cId="3545643597" sldId="907"/>
            <ac:spMk id="14" creationId="{7E857CFF-E6A2-D48B-DA0B-D16D3A543608}"/>
          </ac:spMkLst>
        </pc:spChg>
        <pc:spChg chg="add mod">
          <ac:chgData name="Iwan Rahabok" userId="156f3981-69fc-4d83-acd3-61e6ecbdd23f" providerId="ADAL" clId="{9288E768-E502-43E2-928E-0C8C8AD6D8C8}" dt="2022-09-18T02:53:00.053" v="230" actId="1038"/>
          <ac:spMkLst>
            <pc:docMk/>
            <pc:sldMk cId="3545643597" sldId="907"/>
            <ac:spMk id="15" creationId="{8BECDF68-7AB6-E483-CA42-E2A9C3293CDB}"/>
          </ac:spMkLst>
        </pc:spChg>
        <pc:spChg chg="add mod">
          <ac:chgData name="Iwan Rahabok" userId="156f3981-69fc-4d83-acd3-61e6ecbdd23f" providerId="ADAL" clId="{9288E768-E502-43E2-928E-0C8C8AD6D8C8}" dt="2022-09-18T02:53:00.053" v="230" actId="1038"/>
          <ac:spMkLst>
            <pc:docMk/>
            <pc:sldMk cId="3545643597" sldId="907"/>
            <ac:spMk id="16" creationId="{4E7A9ED2-5CB1-3ECD-C116-4BA1B196BE7F}"/>
          </ac:spMkLst>
        </pc:spChg>
        <pc:picChg chg="mod">
          <ac:chgData name="Iwan Rahabok" userId="156f3981-69fc-4d83-acd3-61e6ecbdd23f" providerId="ADAL" clId="{9288E768-E502-43E2-928E-0C8C8AD6D8C8}" dt="2022-09-18T02:53:15.706" v="232" actId="1076"/>
          <ac:picMkLst>
            <pc:docMk/>
            <pc:sldMk cId="3545643597" sldId="907"/>
            <ac:picMk id="6" creationId="{EEF67F37-124A-0821-873E-5CA0F23737D8}"/>
          </ac:picMkLst>
        </pc:picChg>
        <pc:picChg chg="add del">
          <ac:chgData name="Iwan Rahabok" userId="156f3981-69fc-4d83-acd3-61e6ecbdd23f" providerId="ADAL" clId="{9288E768-E502-43E2-928E-0C8C8AD6D8C8}" dt="2022-09-18T02:45:45.747" v="5" actId="478"/>
          <ac:picMkLst>
            <pc:docMk/>
            <pc:sldMk cId="3545643597" sldId="907"/>
            <ac:picMk id="7" creationId="{E40D653C-E52D-A6EE-2F4E-6BDC8FDA5012}"/>
          </ac:picMkLst>
        </pc:picChg>
        <pc:picChg chg="mod ord">
          <ac:chgData name="Iwan Rahabok" userId="156f3981-69fc-4d83-acd3-61e6ecbdd23f" providerId="ADAL" clId="{9288E768-E502-43E2-928E-0C8C8AD6D8C8}" dt="2022-09-18T02:53:00.053" v="230" actId="1038"/>
          <ac:picMkLst>
            <pc:docMk/>
            <pc:sldMk cId="3545643597" sldId="907"/>
            <ac:picMk id="8" creationId="{C079D263-713C-6DDF-C293-DCCE0A01F5DC}"/>
          </ac:picMkLst>
        </pc:picChg>
        <pc:picChg chg="del">
          <ac:chgData name="Iwan Rahabok" userId="156f3981-69fc-4d83-acd3-61e6ecbdd23f" providerId="ADAL" clId="{9288E768-E502-43E2-928E-0C8C8AD6D8C8}" dt="2022-09-18T02:45:43.557" v="3" actId="478"/>
          <ac:picMkLst>
            <pc:docMk/>
            <pc:sldMk cId="3545643597" sldId="907"/>
            <ac:picMk id="10" creationId="{C7C54FBF-7D2E-5540-90E6-F382F2F934E4}"/>
          </ac:picMkLst>
        </pc:picChg>
        <pc:picChg chg="add del mod">
          <ac:chgData name="Iwan Rahabok" userId="156f3981-69fc-4d83-acd3-61e6ecbdd23f" providerId="ADAL" clId="{9288E768-E502-43E2-928E-0C8C8AD6D8C8}" dt="2022-09-18T02:53:00.053" v="230" actId="1038"/>
          <ac:picMkLst>
            <pc:docMk/>
            <pc:sldMk cId="3545643597" sldId="907"/>
            <ac:picMk id="12" creationId="{B7FED230-891B-7FAB-BE3A-23E62EDABAAD}"/>
          </ac:picMkLst>
        </pc:picChg>
        <pc:picChg chg="add mod ord">
          <ac:chgData name="Iwan Rahabok" userId="156f3981-69fc-4d83-acd3-61e6ecbdd23f" providerId="ADAL" clId="{9288E768-E502-43E2-928E-0C8C8AD6D8C8}" dt="2022-09-18T02:53:00.053" v="230" actId="1038"/>
          <ac:picMkLst>
            <pc:docMk/>
            <pc:sldMk cId="3545643597" sldId="907"/>
            <ac:picMk id="13" creationId="{C6FAB2A1-E925-FA99-A5F4-57093827D025}"/>
          </ac:picMkLst>
        </pc:picChg>
      </pc:sldChg>
      <pc:sldChg chg="modSp mod">
        <pc:chgData name="Iwan Rahabok" userId="156f3981-69fc-4d83-acd3-61e6ecbdd23f" providerId="ADAL" clId="{9288E768-E502-43E2-928E-0C8C8AD6D8C8}" dt="2022-09-18T02:40:14.143" v="0" actId="20577"/>
        <pc:sldMkLst>
          <pc:docMk/>
          <pc:sldMk cId="2465555872" sldId="1978"/>
        </pc:sldMkLst>
        <pc:spChg chg="mod">
          <ac:chgData name="Iwan Rahabok" userId="156f3981-69fc-4d83-acd3-61e6ecbdd23f" providerId="ADAL" clId="{9288E768-E502-43E2-928E-0C8C8AD6D8C8}" dt="2022-09-18T02:40:14.143" v="0" actId="20577"/>
          <ac:spMkLst>
            <pc:docMk/>
            <pc:sldMk cId="2465555872" sldId="1978"/>
            <ac:spMk id="9" creationId="{EE2AA2B5-D7E6-4BBA-8624-CB9865A92A86}"/>
          </ac:spMkLst>
        </pc:sp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79F30BF2-3B5B-41B9-B124-F043AAC2A6F1}"/>
    <pc:docChg chg="custSel addSld modSld modSection">
      <pc:chgData name="Iwan Rahabok" userId="156f3981-69fc-4d83-acd3-61e6ecbdd23f" providerId="ADAL" clId="{79F30BF2-3B5B-41B9-B124-F043AAC2A6F1}" dt="2022-09-28T01:42:16.189" v="2335" actId="20577"/>
      <pc:docMkLst>
        <pc:docMk/>
      </pc:docMkLst>
      <pc:sldChg chg="addSp modSp new mod modClrScheme chgLayout">
        <pc:chgData name="Iwan Rahabok" userId="156f3981-69fc-4d83-acd3-61e6ecbdd23f" providerId="ADAL" clId="{79F30BF2-3B5B-41B9-B124-F043AAC2A6F1}" dt="2022-09-28T01:42:16.189" v="2335" actId="20577"/>
        <pc:sldMkLst>
          <pc:docMk/>
          <pc:sldMk cId="497698588" sldId="230717018"/>
        </pc:sldMkLst>
        <pc:spChg chg="add mod">
          <ac:chgData name="Iwan Rahabok" userId="156f3981-69fc-4d83-acd3-61e6ecbdd23f" providerId="ADAL" clId="{79F30BF2-3B5B-41B9-B124-F043AAC2A6F1}" dt="2022-09-28T00:23:39.655" v="132" actId="20577"/>
          <ac:spMkLst>
            <pc:docMk/>
            <pc:sldMk cId="497698588" sldId="230717018"/>
            <ac:spMk id="2" creationId="{93A16ABB-A945-435E-3DC8-47DC49BC8B76}"/>
          </ac:spMkLst>
        </pc:spChg>
        <pc:spChg chg="add mod">
          <ac:chgData name="Iwan Rahabok" userId="156f3981-69fc-4d83-acd3-61e6ecbdd23f" providerId="ADAL" clId="{79F30BF2-3B5B-41B9-B124-F043AAC2A6F1}" dt="2022-09-28T00:24:15.433" v="244" actId="20577"/>
          <ac:spMkLst>
            <pc:docMk/>
            <pc:sldMk cId="497698588" sldId="230717018"/>
            <ac:spMk id="3" creationId="{86A43A6D-86D4-7A80-E9E2-0E8570AD8BD4}"/>
          </ac:spMkLst>
        </pc:spChg>
        <pc:spChg chg="add mod">
          <ac:chgData name="Iwan Rahabok" userId="156f3981-69fc-4d83-acd3-61e6ecbdd23f" providerId="ADAL" clId="{79F30BF2-3B5B-41B9-B124-F043AAC2A6F1}" dt="2022-09-28T01:42:16.189" v="2335" actId="20577"/>
          <ac:spMkLst>
            <pc:docMk/>
            <pc:sldMk cId="497698588" sldId="230717018"/>
            <ac:spMk id="4" creationId="{8806C35B-1FB3-44CF-C9BC-E36881AF4156}"/>
          </ac:spMkLst>
        </pc:spChg>
      </pc:sld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A8BA08D7-A1A6-46B2-9EEB-59AD4313D0A4}"/>
    <pc:docChg chg="undo custSel modSld">
      <pc:chgData name="Iwan Rahabok" userId="156f3981-69fc-4d83-acd3-61e6ecbdd23f" providerId="ADAL" clId="{A8BA08D7-A1A6-46B2-9EEB-59AD4313D0A4}" dt="2022-09-05T10:41:00.927" v="1" actId="1076"/>
      <pc:docMkLst>
        <pc:docMk/>
      </pc:docMkLst>
      <pc:sldChg chg="modSp mod">
        <pc:chgData name="Iwan Rahabok" userId="156f3981-69fc-4d83-acd3-61e6ecbdd23f" providerId="ADAL" clId="{A8BA08D7-A1A6-46B2-9EEB-59AD4313D0A4}" dt="2022-09-05T10:41:00.927" v="1" actId="1076"/>
        <pc:sldMkLst>
          <pc:docMk/>
          <pc:sldMk cId="2005159887" sldId="230717008"/>
        </pc:sldMkLst>
        <pc:spChg chg="mod">
          <ac:chgData name="Iwan Rahabok" userId="156f3981-69fc-4d83-acd3-61e6ecbdd23f" providerId="ADAL" clId="{A8BA08D7-A1A6-46B2-9EEB-59AD4313D0A4}" dt="2022-09-05T10:41:00.927" v="1" actId="1076"/>
          <ac:spMkLst>
            <pc:docMk/>
            <pc:sldMk cId="2005159887" sldId="230717008"/>
            <ac:spMk id="6" creationId="{5560AAEE-9CF7-341F-36E6-51FA6458503C}"/>
          </ac:spMkLst>
        </pc:spChg>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338518A7-59DA-499B-8689-DB4520911426}"/>
    <pc:docChg chg="undo custSel modSld">
      <pc:chgData name="Iwan Rahabok" userId="156f3981-69fc-4d83-acd3-61e6ecbdd23f" providerId="ADAL" clId="{338518A7-59DA-499B-8689-DB4520911426}" dt="2022-09-15T04:03:11.296" v="270" actId="552"/>
      <pc:docMkLst>
        <pc:docMk/>
      </pc:docMkLst>
      <pc:sldChg chg="modSp mod">
        <pc:chgData name="Iwan Rahabok" userId="156f3981-69fc-4d83-acd3-61e6ecbdd23f" providerId="ADAL" clId="{338518A7-59DA-499B-8689-DB4520911426}" dt="2022-09-15T03:56:33.614" v="3" actId="20577"/>
        <pc:sldMkLst>
          <pc:docMk/>
          <pc:sldMk cId="2465555872" sldId="1978"/>
        </pc:sldMkLst>
        <pc:spChg chg="mod">
          <ac:chgData name="Iwan Rahabok" userId="156f3981-69fc-4d83-acd3-61e6ecbdd23f" providerId="ADAL" clId="{338518A7-59DA-499B-8689-DB4520911426}" dt="2022-09-15T03:56:33.614" v="3" actId="20577"/>
          <ac:spMkLst>
            <pc:docMk/>
            <pc:sldMk cId="2465555872" sldId="1978"/>
            <ac:spMk id="7" creationId="{E95026A9-0BD8-4048-AA7F-2ECB70C24188}"/>
          </ac:spMkLst>
        </pc:spChg>
      </pc:sldChg>
      <pc:sldChg chg="addSp delSp modSp mod modShow">
        <pc:chgData name="Iwan Rahabok" userId="156f3981-69fc-4d83-acd3-61e6ecbdd23f" providerId="ADAL" clId="{338518A7-59DA-499B-8689-DB4520911426}" dt="2022-09-15T04:03:11.296" v="270" actId="552"/>
        <pc:sldMkLst>
          <pc:docMk/>
          <pc:sldMk cId="2164416471" sldId="230716822"/>
        </pc:sldMkLst>
        <pc:spChg chg="mod">
          <ac:chgData name="Iwan Rahabok" userId="156f3981-69fc-4d83-acd3-61e6ecbdd23f" providerId="ADAL" clId="{338518A7-59DA-499B-8689-DB4520911426}" dt="2022-09-15T04:03:11.296" v="270" actId="552"/>
          <ac:spMkLst>
            <pc:docMk/>
            <pc:sldMk cId="2164416471" sldId="230716822"/>
            <ac:spMk id="6" creationId="{94B76F67-F0A1-4107-BDD8-162619761994}"/>
          </ac:spMkLst>
        </pc:spChg>
        <pc:spChg chg="mod">
          <ac:chgData name="Iwan Rahabok" userId="156f3981-69fc-4d83-acd3-61e6ecbdd23f" providerId="ADAL" clId="{338518A7-59DA-499B-8689-DB4520911426}" dt="2022-09-15T04:02:57.128" v="236" actId="14100"/>
          <ac:spMkLst>
            <pc:docMk/>
            <pc:sldMk cId="2164416471" sldId="230716822"/>
            <ac:spMk id="7" creationId="{04A08C03-5F0C-4C61-A925-0A84B84631D0}"/>
          </ac:spMkLst>
        </pc:spChg>
        <pc:spChg chg="mod">
          <ac:chgData name="Iwan Rahabok" userId="156f3981-69fc-4d83-acd3-61e6ecbdd23f" providerId="ADAL" clId="{338518A7-59DA-499B-8689-DB4520911426}" dt="2022-09-15T04:03:11.296" v="270" actId="552"/>
          <ac:spMkLst>
            <pc:docMk/>
            <pc:sldMk cId="2164416471" sldId="230716822"/>
            <ac:spMk id="9" creationId="{2786052F-3811-444D-98A9-A5581B2CA791}"/>
          </ac:spMkLst>
        </pc:spChg>
        <pc:spChg chg="mod">
          <ac:chgData name="Iwan Rahabok" userId="156f3981-69fc-4d83-acd3-61e6ecbdd23f" providerId="ADAL" clId="{338518A7-59DA-499B-8689-DB4520911426}" dt="2022-09-15T04:02:57.128" v="236" actId="14100"/>
          <ac:spMkLst>
            <pc:docMk/>
            <pc:sldMk cId="2164416471" sldId="230716822"/>
            <ac:spMk id="10" creationId="{663F394B-4823-4821-BC53-6A7DC988B0EF}"/>
          </ac:spMkLst>
        </pc:spChg>
        <pc:spChg chg="mod">
          <ac:chgData name="Iwan Rahabok" userId="156f3981-69fc-4d83-acd3-61e6ecbdd23f" providerId="ADAL" clId="{338518A7-59DA-499B-8689-DB4520911426}" dt="2022-09-15T04:03:11.296" v="270" actId="552"/>
          <ac:spMkLst>
            <pc:docMk/>
            <pc:sldMk cId="2164416471" sldId="230716822"/>
            <ac:spMk id="12" creationId="{9A56972A-DE64-4818-B675-D39616DBE1AF}"/>
          </ac:spMkLst>
        </pc:spChg>
        <pc:spChg chg="mod">
          <ac:chgData name="Iwan Rahabok" userId="156f3981-69fc-4d83-acd3-61e6ecbdd23f" providerId="ADAL" clId="{338518A7-59DA-499B-8689-DB4520911426}" dt="2022-09-15T04:02:57.128" v="236" actId="14100"/>
          <ac:spMkLst>
            <pc:docMk/>
            <pc:sldMk cId="2164416471" sldId="230716822"/>
            <ac:spMk id="13" creationId="{72797CF4-563D-4D10-9F07-B872B7BE1929}"/>
          </ac:spMkLst>
        </pc:spChg>
        <pc:spChg chg="mod">
          <ac:chgData name="Iwan Rahabok" userId="156f3981-69fc-4d83-acd3-61e6ecbdd23f" providerId="ADAL" clId="{338518A7-59DA-499B-8689-DB4520911426}" dt="2022-09-15T04:03:11.296" v="270" actId="552"/>
          <ac:spMkLst>
            <pc:docMk/>
            <pc:sldMk cId="2164416471" sldId="230716822"/>
            <ac:spMk id="14" creationId="{157CBCDC-9ABF-4D9C-8759-18C8E3DEC64A}"/>
          </ac:spMkLst>
        </pc:spChg>
        <pc:spChg chg="mod">
          <ac:chgData name="Iwan Rahabok" userId="156f3981-69fc-4d83-acd3-61e6ecbdd23f" providerId="ADAL" clId="{338518A7-59DA-499B-8689-DB4520911426}" dt="2022-09-15T04:02:57.128" v="236" actId="14100"/>
          <ac:spMkLst>
            <pc:docMk/>
            <pc:sldMk cId="2164416471" sldId="230716822"/>
            <ac:spMk id="15" creationId="{A44DAD99-1CB6-447B-B23B-745F901597A9}"/>
          </ac:spMkLst>
        </pc:spChg>
        <pc:spChg chg="mod">
          <ac:chgData name="Iwan Rahabok" userId="156f3981-69fc-4d83-acd3-61e6ecbdd23f" providerId="ADAL" clId="{338518A7-59DA-499B-8689-DB4520911426}" dt="2022-09-15T04:03:11.296" v="270" actId="552"/>
          <ac:spMkLst>
            <pc:docMk/>
            <pc:sldMk cId="2164416471" sldId="230716822"/>
            <ac:spMk id="16" creationId="{A36CF0AC-E6C3-4E6E-B2EA-2F806E2336BC}"/>
          </ac:spMkLst>
        </pc:spChg>
        <pc:spChg chg="mod">
          <ac:chgData name="Iwan Rahabok" userId="156f3981-69fc-4d83-acd3-61e6ecbdd23f" providerId="ADAL" clId="{338518A7-59DA-499B-8689-DB4520911426}" dt="2022-09-15T04:02:57.128" v="236" actId="14100"/>
          <ac:spMkLst>
            <pc:docMk/>
            <pc:sldMk cId="2164416471" sldId="230716822"/>
            <ac:spMk id="17" creationId="{0335CB7D-275A-46B3-9EC7-1565DBD8666E}"/>
          </ac:spMkLst>
        </pc:spChg>
        <pc:spChg chg="mod">
          <ac:chgData name="Iwan Rahabok" userId="156f3981-69fc-4d83-acd3-61e6ecbdd23f" providerId="ADAL" clId="{338518A7-59DA-499B-8689-DB4520911426}" dt="2022-09-15T04:02:33.257" v="233" actId="14100"/>
          <ac:spMkLst>
            <pc:docMk/>
            <pc:sldMk cId="2164416471" sldId="230716822"/>
            <ac:spMk id="18" creationId="{661206E5-66A4-4605-B88A-D8648D667E6D}"/>
          </ac:spMkLst>
        </pc:spChg>
        <pc:spChg chg="mod">
          <ac:chgData name="Iwan Rahabok" userId="156f3981-69fc-4d83-acd3-61e6ecbdd23f" providerId="ADAL" clId="{338518A7-59DA-499B-8689-DB4520911426}" dt="2022-09-15T04:03:11.296" v="270" actId="552"/>
          <ac:spMkLst>
            <pc:docMk/>
            <pc:sldMk cId="2164416471" sldId="230716822"/>
            <ac:spMk id="19" creationId="{269FF17F-8EC1-4115-B228-CB7572A8D470}"/>
          </ac:spMkLst>
        </pc:spChg>
        <pc:spChg chg="mod">
          <ac:chgData name="Iwan Rahabok" userId="156f3981-69fc-4d83-acd3-61e6ecbdd23f" providerId="ADAL" clId="{338518A7-59DA-499B-8689-DB4520911426}" dt="2022-09-15T04:02:57.128" v="236" actId="14100"/>
          <ac:spMkLst>
            <pc:docMk/>
            <pc:sldMk cId="2164416471" sldId="230716822"/>
            <ac:spMk id="20" creationId="{42FFE422-2B64-404D-963A-061597EA9451}"/>
          </ac:spMkLst>
        </pc:spChg>
        <pc:spChg chg="add mod">
          <ac:chgData name="Iwan Rahabok" userId="156f3981-69fc-4d83-acd3-61e6ecbdd23f" providerId="ADAL" clId="{338518A7-59DA-499B-8689-DB4520911426}" dt="2022-09-15T04:03:11.296" v="270" actId="552"/>
          <ac:spMkLst>
            <pc:docMk/>
            <pc:sldMk cId="2164416471" sldId="230716822"/>
            <ac:spMk id="21" creationId="{A1F661CB-D93D-ABFD-4A50-A70B3F6FAC86}"/>
          </ac:spMkLst>
        </pc:spChg>
        <pc:spChg chg="add mod">
          <ac:chgData name="Iwan Rahabok" userId="156f3981-69fc-4d83-acd3-61e6ecbdd23f" providerId="ADAL" clId="{338518A7-59DA-499B-8689-DB4520911426}" dt="2022-09-15T04:02:57.128" v="236" actId="14100"/>
          <ac:spMkLst>
            <pc:docMk/>
            <pc:sldMk cId="2164416471" sldId="230716822"/>
            <ac:spMk id="22" creationId="{58495982-C179-219B-00D1-C90D4169F9FE}"/>
          </ac:spMkLst>
        </pc:spChg>
        <pc:picChg chg="del">
          <ac:chgData name="Iwan Rahabok" userId="156f3981-69fc-4d83-acd3-61e6ecbdd23f" providerId="ADAL" clId="{338518A7-59DA-499B-8689-DB4520911426}" dt="2022-09-15T03:57:01.630" v="5" actId="478"/>
          <ac:picMkLst>
            <pc:docMk/>
            <pc:sldMk cId="2164416471" sldId="230716822"/>
            <ac:picMk id="4" creationId="{DE1E9D31-BC8B-E8D7-9E2D-2E9E3483A714}"/>
          </ac:picMkLst>
        </pc:picChg>
        <pc:picChg chg="add del mod">
          <ac:chgData name="Iwan Rahabok" userId="156f3981-69fc-4d83-acd3-61e6ecbdd23f" providerId="ADAL" clId="{338518A7-59DA-499B-8689-DB4520911426}" dt="2022-09-15T04:01:10.672" v="89" actId="478"/>
          <ac:picMkLst>
            <pc:docMk/>
            <pc:sldMk cId="2164416471" sldId="230716822"/>
            <ac:picMk id="5" creationId="{3FE7A948-FF7C-7BFA-1398-5594C426277A}"/>
          </ac:picMkLst>
        </pc:picChg>
        <pc:picChg chg="add mod">
          <ac:chgData name="Iwan Rahabok" userId="156f3981-69fc-4d83-acd3-61e6ecbdd23f" providerId="ADAL" clId="{338518A7-59DA-499B-8689-DB4520911426}" dt="2022-09-15T04:02:46.913" v="235" actId="14100"/>
          <ac:picMkLst>
            <pc:docMk/>
            <pc:sldMk cId="2164416471" sldId="230716822"/>
            <ac:picMk id="11" creationId="{A2FC2BDB-DF38-3438-36F9-2760A8FD5CFE}"/>
          </ac:picMkLst>
        </pc:picChg>
      </pc:sldChg>
    </pc:docChg>
  </pc:docChgLst>
  <pc:docChgLst>
    <pc:chgData name="Iwan Rahabok" userId="156f3981-69fc-4d83-acd3-61e6ecbdd23f" providerId="ADAL" clId="{D5D8EDD3-BE94-49F4-A917-80494A202327}"/>
    <pc:docChg chg="custSel modSld">
      <pc:chgData name="Iwan Rahabok" userId="156f3981-69fc-4d83-acd3-61e6ecbdd23f" providerId="ADAL" clId="{D5D8EDD3-BE94-49F4-A917-80494A202327}" dt="2022-08-30T13:56:29.427" v="3" actId="14100"/>
      <pc:docMkLst>
        <pc:docMk/>
      </pc:docMkLst>
      <pc:sldChg chg="addSp delSp modSp mod">
        <pc:chgData name="Iwan Rahabok" userId="156f3981-69fc-4d83-acd3-61e6ecbdd23f" providerId="ADAL" clId="{D5D8EDD3-BE94-49F4-A917-80494A202327}" dt="2022-08-30T13:56:29.427" v="3" actId="14100"/>
        <pc:sldMkLst>
          <pc:docMk/>
          <pc:sldMk cId="1880046547" sldId="230716924"/>
        </pc:sldMkLst>
        <pc:picChg chg="del">
          <ac:chgData name="Iwan Rahabok" userId="156f3981-69fc-4d83-acd3-61e6ecbdd23f" providerId="ADAL" clId="{D5D8EDD3-BE94-49F4-A917-80494A202327}" dt="2022-08-30T13:56:11.094" v="0" actId="478"/>
          <ac:picMkLst>
            <pc:docMk/>
            <pc:sldMk cId="1880046547" sldId="230716924"/>
            <ac:picMk id="3" creationId="{4D61CDFA-0F38-342D-B04A-134EDF9977C0}"/>
          </ac:picMkLst>
        </pc:picChg>
        <pc:picChg chg="add ord">
          <ac:chgData name="Iwan Rahabok" userId="156f3981-69fc-4d83-acd3-61e6ecbdd23f" providerId="ADAL" clId="{D5D8EDD3-BE94-49F4-A917-80494A202327}" dt="2022-08-30T13:56:25.177" v="2" actId="167"/>
          <ac:picMkLst>
            <pc:docMk/>
            <pc:sldMk cId="1880046547" sldId="230716924"/>
            <ac:picMk id="7" creationId="{8F5EC247-B830-AD77-D21D-6B11091F9F0B}"/>
          </ac:picMkLst>
        </pc:picChg>
        <pc:cxnChg chg="mod">
          <ac:chgData name="Iwan Rahabok" userId="156f3981-69fc-4d83-acd3-61e6ecbdd23f" providerId="ADAL" clId="{D5D8EDD3-BE94-49F4-A917-80494A202327}" dt="2022-08-30T13:56:29.427" v="3" actId="14100"/>
          <ac:cxnSpMkLst>
            <pc:docMk/>
            <pc:sldMk cId="1880046547" sldId="230716924"/>
            <ac:cxnSpMk id="4" creationId="{47ACBF8C-A6E7-B7EE-521C-C0B7419311D4}"/>
          </ac:cxnSpMkLst>
        </pc:cxnChg>
      </pc:sld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0C01D828-109D-4C62-94E3-096DF36796B4}"/>
    <pc:docChg chg="undo custSel addSld delSld modSld sldOrd addSection modSection">
      <pc:chgData name="Iwan Rahabok" userId="156f3981-69fc-4d83-acd3-61e6ecbdd23f" providerId="ADAL" clId="{0C01D828-109D-4C62-94E3-096DF36796B4}" dt="2022-09-11T14:48:00.043" v="2617" actId="108"/>
      <pc:docMkLst>
        <pc:docMk/>
      </pc:docMkLst>
      <pc:sldChg chg="addSp delSp modSp mod modAnim">
        <pc:chgData name="Iwan Rahabok" userId="156f3981-69fc-4d83-acd3-61e6ecbdd23f" providerId="ADAL" clId="{0C01D828-109D-4C62-94E3-096DF36796B4}" dt="2022-09-11T03:42:53.358" v="1112" actId="554"/>
        <pc:sldMkLst>
          <pc:docMk/>
          <pc:sldMk cId="147621826" sldId="432"/>
        </pc:sldMkLst>
        <pc:spChg chg="mod">
          <ac:chgData name="Iwan Rahabok" userId="156f3981-69fc-4d83-acd3-61e6ecbdd23f" providerId="ADAL" clId="{0C01D828-109D-4C62-94E3-096DF36796B4}" dt="2022-09-11T03:42:23.589" v="1089" actId="1076"/>
          <ac:spMkLst>
            <pc:docMk/>
            <pc:sldMk cId="147621826" sldId="432"/>
            <ac:spMk id="6" creationId="{00000000-0000-0000-0000-000000000000}"/>
          </ac:spMkLst>
        </pc:spChg>
        <pc:spChg chg="mod">
          <ac:chgData name="Iwan Rahabok" userId="156f3981-69fc-4d83-acd3-61e6ecbdd23f" providerId="ADAL" clId="{0C01D828-109D-4C62-94E3-096DF36796B4}" dt="2022-09-11T03:42:36.138" v="1110" actId="1035"/>
          <ac:spMkLst>
            <pc:docMk/>
            <pc:sldMk cId="147621826" sldId="432"/>
            <ac:spMk id="7" creationId="{00000000-0000-0000-0000-000000000000}"/>
          </ac:spMkLst>
        </pc:spChg>
        <pc:spChg chg="mod">
          <ac:chgData name="Iwan Rahabok" userId="156f3981-69fc-4d83-acd3-61e6ecbdd23f" providerId="ADAL" clId="{0C01D828-109D-4C62-94E3-096DF36796B4}" dt="2022-09-11T03:40:58.407" v="1053"/>
          <ac:spMkLst>
            <pc:docMk/>
            <pc:sldMk cId="147621826" sldId="432"/>
            <ac:spMk id="32" creationId="{2BE70465-1E55-4F9E-3FC6-3028B2957505}"/>
          </ac:spMkLst>
        </pc:spChg>
        <pc:spChg chg="mod">
          <ac:chgData name="Iwan Rahabok" userId="156f3981-69fc-4d83-acd3-61e6ecbdd23f" providerId="ADAL" clId="{0C01D828-109D-4C62-94E3-096DF36796B4}" dt="2022-09-11T03:40:58.407" v="1053"/>
          <ac:spMkLst>
            <pc:docMk/>
            <pc:sldMk cId="147621826" sldId="432"/>
            <ac:spMk id="33" creationId="{5321618F-EA1A-1443-349C-1134C9787393}"/>
          </ac:spMkLst>
        </pc:spChg>
        <pc:spChg chg="mod">
          <ac:chgData name="Iwan Rahabok" userId="156f3981-69fc-4d83-acd3-61e6ecbdd23f" providerId="ADAL" clId="{0C01D828-109D-4C62-94E3-096DF36796B4}" dt="2022-09-11T03:40:58.407" v="1053"/>
          <ac:spMkLst>
            <pc:docMk/>
            <pc:sldMk cId="147621826" sldId="432"/>
            <ac:spMk id="35" creationId="{043E695D-A38A-053F-A29F-5547B268B52E}"/>
          </ac:spMkLst>
        </pc:spChg>
        <pc:spChg chg="mod">
          <ac:chgData name="Iwan Rahabok" userId="156f3981-69fc-4d83-acd3-61e6ecbdd23f" providerId="ADAL" clId="{0C01D828-109D-4C62-94E3-096DF36796B4}" dt="2022-09-11T03:40:58.407" v="1053"/>
          <ac:spMkLst>
            <pc:docMk/>
            <pc:sldMk cId="147621826" sldId="432"/>
            <ac:spMk id="36" creationId="{1AA72540-748C-DAB5-6630-4F972EAE3C32}"/>
          </ac:spMkLst>
        </pc:spChg>
        <pc:grpChg chg="mod">
          <ac:chgData name="Iwan Rahabok" userId="156f3981-69fc-4d83-acd3-61e6ecbdd23f" providerId="ADAL" clId="{0C01D828-109D-4C62-94E3-096DF36796B4}" dt="2022-09-11T03:42:25.694" v="1090" actId="1076"/>
          <ac:grpSpMkLst>
            <pc:docMk/>
            <pc:sldMk cId="147621826" sldId="432"/>
            <ac:grpSpMk id="5"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8" creationId="{00000000-0000-0000-0000-000000000000}"/>
          </ac:grpSpMkLst>
        </pc:grpChg>
        <pc:grpChg chg="mod">
          <ac:chgData name="Iwan Rahabok" userId="156f3981-69fc-4d83-acd3-61e6ecbdd23f" providerId="ADAL" clId="{0C01D828-109D-4C62-94E3-096DF36796B4}" dt="2022-09-11T03:42:25.694" v="1090" actId="1076"/>
          <ac:grpSpMkLst>
            <pc:docMk/>
            <pc:sldMk cId="147621826" sldId="432"/>
            <ac:grpSpMk id="11"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14" creationId="{00000000-0000-0000-0000-000000000000}"/>
          </ac:grpSpMkLst>
        </pc:grpChg>
        <pc:grpChg chg="del mod">
          <ac:chgData name="Iwan Rahabok" userId="156f3981-69fc-4d83-acd3-61e6ecbdd23f" providerId="ADAL" clId="{0C01D828-109D-4C62-94E3-096DF36796B4}" dt="2022-09-11T03:41:15.122" v="1056" actId="478"/>
          <ac:grpSpMkLst>
            <pc:docMk/>
            <pc:sldMk cId="147621826" sldId="432"/>
            <ac:grpSpMk id="20" creationId="{00000000-0000-0000-0000-000000000000}"/>
          </ac:grpSpMkLst>
        </pc:grpChg>
        <pc:grpChg chg="add mod">
          <ac:chgData name="Iwan Rahabok" userId="156f3981-69fc-4d83-acd3-61e6ecbdd23f" providerId="ADAL" clId="{0C01D828-109D-4C62-94E3-096DF36796B4}" dt="2022-09-11T03:42:53.358" v="1112" actId="554"/>
          <ac:grpSpMkLst>
            <pc:docMk/>
            <pc:sldMk cId="147621826" sldId="432"/>
            <ac:grpSpMk id="31" creationId="{C43606B3-E78F-63E6-DDCB-0EC63E213193}"/>
          </ac:grpSpMkLst>
        </pc:grpChg>
        <pc:grpChg chg="add mod">
          <ac:chgData name="Iwan Rahabok" userId="156f3981-69fc-4d83-acd3-61e6ecbdd23f" providerId="ADAL" clId="{0C01D828-109D-4C62-94E3-096DF36796B4}" dt="2022-09-11T03:42:53.358" v="1112" actId="554"/>
          <ac:grpSpMkLst>
            <pc:docMk/>
            <pc:sldMk cId="147621826" sldId="432"/>
            <ac:grpSpMk id="34" creationId="{3C2CF730-609B-EEF2-2565-F95683FF007F}"/>
          </ac:grpSpMkLst>
        </pc:grpChg>
        <pc:picChg chg="add mod ord">
          <ac:chgData name="Iwan Rahabok" userId="156f3981-69fc-4d83-acd3-61e6ecbdd23f" providerId="ADAL" clId="{0C01D828-109D-4C62-94E3-096DF36796B4}" dt="2022-09-11T03:37:04.838" v="1052" actId="167"/>
          <ac:picMkLst>
            <pc:docMk/>
            <pc:sldMk cId="147621826" sldId="432"/>
            <ac:picMk id="30" creationId="{F65C5EA1-3DB4-41A1-63BE-F3DE9DB27551}"/>
          </ac:picMkLst>
        </pc:picChg>
      </pc:sldChg>
      <pc:sldChg chg="addSp delSp modSp mod ord addAnim delAnim modAnim">
        <pc:chgData name="Iwan Rahabok" userId="156f3981-69fc-4d83-acd3-61e6ecbdd23f" providerId="ADAL" clId="{0C01D828-109D-4C62-94E3-096DF36796B4}" dt="2022-09-11T04:22:47.570" v="1867"/>
        <pc:sldMkLst>
          <pc:docMk/>
          <pc:sldMk cId="2855605902" sldId="608"/>
        </pc:sldMkLst>
        <pc:spChg chg="mod">
          <ac:chgData name="Iwan Rahabok" userId="156f3981-69fc-4d83-acd3-61e6ecbdd23f" providerId="ADAL" clId="{0C01D828-109D-4C62-94E3-096DF36796B4}" dt="2022-09-11T03:17:41.442" v="46" actId="1076"/>
          <ac:spMkLst>
            <pc:docMk/>
            <pc:sldMk cId="2855605902" sldId="608"/>
            <ac:spMk id="2" creationId="{9102941B-50D1-7EB5-BD60-A3B8E87CD709}"/>
          </ac:spMkLst>
        </pc:spChg>
        <pc:spChg chg="mod topLvl">
          <ac:chgData name="Iwan Rahabok" userId="156f3981-69fc-4d83-acd3-61e6ecbdd23f" providerId="ADAL" clId="{0C01D828-109D-4C62-94E3-096DF36796B4}" dt="2022-09-11T03:17:15.589" v="43" actId="552"/>
          <ac:spMkLst>
            <pc:docMk/>
            <pc:sldMk cId="2855605902" sldId="608"/>
            <ac:spMk id="3" creationId="{BBA076D5-4A32-4E76-BEC5-F3C92FA820EB}"/>
          </ac:spMkLst>
        </pc:spChg>
        <pc:spChg chg="mod">
          <ac:chgData name="Iwan Rahabok" userId="156f3981-69fc-4d83-acd3-61e6ecbdd23f" providerId="ADAL" clId="{0C01D828-109D-4C62-94E3-096DF36796B4}" dt="2022-09-11T03:18:39.978" v="77" actId="313"/>
          <ac:spMkLst>
            <pc:docMk/>
            <pc:sldMk cId="2855605902" sldId="608"/>
            <ac:spMk id="4" creationId="{9BA1CB66-9F97-41D6-A881-32178B8918DE}"/>
          </ac:spMkLst>
        </pc:spChg>
        <pc:spChg chg="add mod">
          <ac:chgData name="Iwan Rahabok" userId="156f3981-69fc-4d83-acd3-61e6ecbdd23f" providerId="ADAL" clId="{0C01D828-109D-4C62-94E3-096DF36796B4}" dt="2022-09-11T03:18:17.462" v="51" actId="1076"/>
          <ac:spMkLst>
            <pc:docMk/>
            <pc:sldMk cId="2855605902" sldId="608"/>
            <ac:spMk id="8" creationId="{97E7698D-C415-B1E3-52A8-F30FDB7991EA}"/>
          </ac:spMkLst>
        </pc:spChg>
        <pc:spChg chg="add mod">
          <ac:chgData name="Iwan Rahabok" userId="156f3981-69fc-4d83-acd3-61e6ecbdd23f" providerId="ADAL" clId="{0C01D828-109D-4C62-94E3-096DF36796B4}" dt="2022-09-11T03:25:20.640" v="686" actId="20577"/>
          <ac:spMkLst>
            <pc:docMk/>
            <pc:sldMk cId="2855605902" sldId="608"/>
            <ac:spMk id="9" creationId="{6324CEE2-8E66-B767-385F-FC66EAC0A59F}"/>
          </ac:spMkLst>
        </pc:spChg>
        <pc:spChg chg="mod">
          <ac:chgData name="Iwan Rahabok" userId="156f3981-69fc-4d83-acd3-61e6ecbdd23f" providerId="ADAL" clId="{0C01D828-109D-4C62-94E3-096DF36796B4}" dt="2022-09-11T03:17:46.851" v="47" actId="1076"/>
          <ac:spMkLst>
            <pc:docMk/>
            <pc:sldMk cId="2855605902" sldId="608"/>
            <ac:spMk id="18" creationId="{A78A2A4A-180E-1F22-6E70-527FCBE85153}"/>
          </ac:spMkLst>
        </pc:spChg>
        <pc:spChg chg="mod topLvl">
          <ac:chgData name="Iwan Rahabok" userId="156f3981-69fc-4d83-acd3-61e6ecbdd23f" providerId="ADAL" clId="{0C01D828-109D-4C62-94E3-096DF36796B4}" dt="2022-09-11T03:17:25.461" v="44" actId="1076"/>
          <ac:spMkLst>
            <pc:docMk/>
            <pc:sldMk cId="2855605902" sldId="608"/>
            <ac:spMk id="19" creationId="{AD0397FD-1BFC-415E-B5F4-B25043D3C12F}"/>
          </ac:spMkLst>
        </pc:spChg>
        <pc:spChg chg="add mod">
          <ac:chgData name="Iwan Rahabok" userId="156f3981-69fc-4d83-acd3-61e6ecbdd23f" providerId="ADAL" clId="{0C01D828-109D-4C62-94E3-096DF36796B4}" dt="2022-09-11T03:17:03.972" v="41" actId="552"/>
          <ac:spMkLst>
            <pc:docMk/>
            <pc:sldMk cId="2855605902" sldId="608"/>
            <ac:spMk id="21" creationId="{6053CDC7-F4E8-3B39-4B73-7D3B4C79F7DC}"/>
          </ac:spMkLst>
        </pc:spChg>
        <pc:spChg chg="mod topLvl">
          <ac:chgData name="Iwan Rahabok" userId="156f3981-69fc-4d83-acd3-61e6ecbdd23f" providerId="ADAL" clId="{0C01D828-109D-4C62-94E3-096DF36796B4}" dt="2022-09-11T03:17:03.972" v="41" actId="552"/>
          <ac:spMkLst>
            <pc:docMk/>
            <pc:sldMk cId="2855605902" sldId="608"/>
            <ac:spMk id="22" creationId="{08D40547-2C1B-45ED-BC3D-BEB36FCBCFF3}"/>
          </ac:spMkLst>
        </pc:spChg>
        <pc:spChg chg="del mod topLvl">
          <ac:chgData name="Iwan Rahabok" userId="156f3981-69fc-4d83-acd3-61e6ecbdd23f" providerId="ADAL" clId="{0C01D828-109D-4C62-94E3-096DF36796B4}" dt="2022-09-11T03:16:37.981" v="37" actId="478"/>
          <ac:spMkLst>
            <pc:docMk/>
            <pc:sldMk cId="2855605902" sldId="608"/>
            <ac:spMk id="23" creationId="{2C08DE33-4E88-4232-8C9B-BFC97D69FB96}"/>
          </ac:spMkLst>
        </pc:spChg>
        <pc:grpChg chg="add del mod">
          <ac:chgData name="Iwan Rahabok" userId="156f3981-69fc-4d83-acd3-61e6ecbdd23f" providerId="ADAL" clId="{0C01D828-109D-4C62-94E3-096DF36796B4}" dt="2022-09-11T03:15:08.192" v="18" actId="165"/>
          <ac:grpSpMkLst>
            <pc:docMk/>
            <pc:sldMk cId="2855605902" sldId="608"/>
            <ac:grpSpMk id="11" creationId="{96C2545B-D257-4791-188D-93FBAC234099}"/>
          </ac:grpSpMkLst>
        </pc:grpChg>
        <pc:grpChg chg="del mod">
          <ac:chgData name="Iwan Rahabok" userId="156f3981-69fc-4d83-acd3-61e6ecbdd23f" providerId="ADAL" clId="{0C01D828-109D-4C62-94E3-096DF36796B4}" dt="2022-09-11T03:15:16.231" v="21" actId="165"/>
          <ac:grpSpMkLst>
            <pc:docMk/>
            <pc:sldMk cId="2855605902" sldId="608"/>
            <ac:grpSpMk id="12" creationId="{A6601164-651D-373D-4E66-6938591D8919}"/>
          </ac:grpSpMkLst>
        </pc:grpChg>
        <pc:picChg chg="mod topLvl">
          <ac:chgData name="Iwan Rahabok" userId="156f3981-69fc-4d83-acd3-61e6ecbdd23f" providerId="ADAL" clId="{0C01D828-109D-4C62-94E3-096DF36796B4}" dt="2022-09-11T03:15:32.400" v="25" actId="1076"/>
          <ac:picMkLst>
            <pc:docMk/>
            <pc:sldMk cId="2855605902" sldId="608"/>
            <ac:picMk id="7" creationId="{6EB9C7DD-AA27-D70D-AC25-3CF4A15968D0}"/>
          </ac:picMkLst>
        </pc:picChg>
        <pc:picChg chg="mod topLvl">
          <ac:chgData name="Iwan Rahabok" userId="156f3981-69fc-4d83-acd3-61e6ecbdd23f" providerId="ADAL" clId="{0C01D828-109D-4C62-94E3-096DF36796B4}" dt="2022-09-11T03:17:35.574" v="45" actId="1076"/>
          <ac:picMkLst>
            <pc:docMk/>
            <pc:sldMk cId="2855605902" sldId="608"/>
            <ac:picMk id="10" creationId="{86DA84F6-60F8-FBAF-8CB9-2C164C128C09}"/>
          </ac:picMkLst>
        </pc:picChg>
        <pc:picChg chg="add del mod topLvl">
          <ac:chgData name="Iwan Rahabok" userId="156f3981-69fc-4d83-acd3-61e6ecbdd23f" providerId="ADAL" clId="{0C01D828-109D-4C62-94E3-096DF36796B4}" dt="2022-09-11T03:15:11.364" v="19" actId="478"/>
          <ac:picMkLst>
            <pc:docMk/>
            <pc:sldMk cId="2855605902" sldId="608"/>
            <ac:picMk id="17" creationId="{F77C7DE9-FEB8-439B-9798-7E7C8F43446F}"/>
          </ac:picMkLst>
        </pc:picChg>
        <pc:picChg chg="del mod topLvl">
          <ac:chgData name="Iwan Rahabok" userId="156f3981-69fc-4d83-acd3-61e6ecbdd23f" providerId="ADAL" clId="{0C01D828-109D-4C62-94E3-096DF36796B4}" dt="2022-09-11T03:15:20.405" v="23" actId="478"/>
          <ac:picMkLst>
            <pc:docMk/>
            <pc:sldMk cId="2855605902" sldId="608"/>
            <ac:picMk id="20" creationId="{6D89560F-6658-4E13-BBF6-BF73CDA08949}"/>
          </ac:picMkLst>
        </pc:picChg>
        <pc:cxnChg chg="mod">
          <ac:chgData name="Iwan Rahabok" userId="156f3981-69fc-4d83-acd3-61e6ecbdd23f" providerId="ADAL" clId="{0C01D828-109D-4C62-94E3-096DF36796B4}" dt="2022-09-11T03:16:47.493" v="40" actId="14100"/>
          <ac:cxnSpMkLst>
            <pc:docMk/>
            <pc:sldMk cId="2855605902" sldId="608"/>
            <ac:cxnSpMk id="5" creationId="{ED69BD63-81DE-B71F-D924-C088F86E4BD7}"/>
          </ac:cxnSpMkLst>
        </pc:cxnChg>
      </pc:sldChg>
      <pc:sldChg chg="modSp">
        <pc:chgData name="Iwan Rahabok" userId="156f3981-69fc-4d83-acd3-61e6ecbdd23f" providerId="ADAL" clId="{0C01D828-109D-4C62-94E3-096DF36796B4}" dt="2022-09-11T03:34:07.945" v="1046" actId="20577"/>
        <pc:sldMkLst>
          <pc:docMk/>
          <pc:sldMk cId="140560456" sldId="638"/>
        </pc:sldMkLst>
        <pc:spChg chg="mod">
          <ac:chgData name="Iwan Rahabok" userId="156f3981-69fc-4d83-acd3-61e6ecbdd23f" providerId="ADAL" clId="{0C01D828-109D-4C62-94E3-096DF36796B4}" dt="2022-09-11T03:34:07.945" v="1046" actId="20577"/>
          <ac:spMkLst>
            <pc:docMk/>
            <pc:sldMk cId="140560456" sldId="638"/>
            <ac:spMk id="28" creationId="{E99CF7E1-7729-4F26-934B-FE744A0E1A95}"/>
          </ac:spMkLst>
        </pc:spChg>
      </pc:sldChg>
      <pc:sldChg chg="ord">
        <pc:chgData name="Iwan Rahabok" userId="156f3981-69fc-4d83-acd3-61e6ecbdd23f" providerId="ADAL" clId="{0C01D828-109D-4C62-94E3-096DF36796B4}" dt="2022-09-11T04:26:11.640" v="1951"/>
        <pc:sldMkLst>
          <pc:docMk/>
          <pc:sldMk cId="2136608480" sldId="643"/>
        </pc:sldMkLst>
      </pc:sldChg>
      <pc:sldChg chg="ord">
        <pc:chgData name="Iwan Rahabok" userId="156f3981-69fc-4d83-acd3-61e6ecbdd23f" providerId="ADAL" clId="{0C01D828-109D-4C62-94E3-096DF36796B4}" dt="2022-09-11T04:26:14.589" v="1953"/>
        <pc:sldMkLst>
          <pc:docMk/>
          <pc:sldMk cId="1093944406" sldId="644"/>
        </pc:sldMkLst>
      </pc:sldChg>
      <pc:sldChg chg="modSp add del mod">
        <pc:chgData name="Iwan Rahabok" userId="156f3981-69fc-4d83-acd3-61e6ecbdd23f" providerId="ADAL" clId="{0C01D828-109D-4C62-94E3-096DF36796B4}" dt="2022-09-11T04:22:15.137" v="1859" actId="2696"/>
        <pc:sldMkLst>
          <pc:docMk/>
          <pc:sldMk cId="1058156070" sldId="669"/>
        </pc:sldMkLst>
        <pc:graphicFrameChg chg="mod modGraphic">
          <ac:chgData name="Iwan Rahabok" userId="156f3981-69fc-4d83-acd3-61e6ecbdd23f" providerId="ADAL" clId="{0C01D828-109D-4C62-94E3-096DF36796B4}" dt="2022-09-11T04:20:58.326" v="1858" actId="20577"/>
          <ac:graphicFrameMkLst>
            <pc:docMk/>
            <pc:sldMk cId="1058156070" sldId="669"/>
            <ac:graphicFrameMk id="7" creationId="{00000000-0000-0000-0000-000000000000}"/>
          </ac:graphicFrameMkLst>
        </pc:graphicFrameChg>
      </pc:sldChg>
      <pc:sldChg chg="addSp delSp modSp add mod ord delAnim">
        <pc:chgData name="Iwan Rahabok" userId="156f3981-69fc-4d83-acd3-61e6ecbdd23f" providerId="ADAL" clId="{0C01D828-109D-4C62-94E3-096DF36796B4}" dt="2022-09-11T09:10:00.522" v="2467" actId="20577"/>
        <pc:sldMkLst>
          <pc:docMk/>
          <pc:sldMk cId="3516876674" sldId="669"/>
        </pc:sldMkLst>
        <pc:spChg chg="del mod">
          <ac:chgData name="Iwan Rahabok" userId="156f3981-69fc-4d83-acd3-61e6ecbdd23f" providerId="ADAL" clId="{0C01D828-109D-4C62-94E3-096DF36796B4}" dt="2022-09-11T08:52:28.219" v="2001" actId="478"/>
          <ac:spMkLst>
            <pc:docMk/>
            <pc:sldMk cId="3516876674" sldId="669"/>
            <ac:spMk id="8" creationId="{C22B071B-EA72-4C0F-9D60-194807E994B5}"/>
          </ac:spMkLst>
        </pc:spChg>
        <pc:spChg chg="mod">
          <ac:chgData name="Iwan Rahabok" userId="156f3981-69fc-4d83-acd3-61e6ecbdd23f" providerId="ADAL" clId="{0C01D828-109D-4C62-94E3-096DF36796B4}" dt="2022-09-11T08:52:26.674" v="2000" actId="14100"/>
          <ac:spMkLst>
            <pc:docMk/>
            <pc:sldMk cId="3516876674" sldId="669"/>
            <ac:spMk id="9" creationId="{11100C0C-C0D2-4422-AE8F-33325A0E5272}"/>
          </ac:spMkLst>
        </pc:spChg>
        <pc:spChg chg="add mod">
          <ac:chgData name="Iwan Rahabok" userId="156f3981-69fc-4d83-acd3-61e6ecbdd23f" providerId="ADAL" clId="{0C01D828-109D-4C62-94E3-096DF36796B4}" dt="2022-09-11T09:06:07.408" v="2180" actId="20577"/>
          <ac:spMkLst>
            <pc:docMk/>
            <pc:sldMk cId="3516876674" sldId="669"/>
            <ac:spMk id="10" creationId="{A88150B2-D899-89CD-4302-A67AC9D5C492}"/>
          </ac:spMkLst>
        </pc:spChg>
        <pc:graphicFrameChg chg="mod modGraphic">
          <ac:chgData name="Iwan Rahabok" userId="156f3981-69fc-4d83-acd3-61e6ecbdd23f" providerId="ADAL" clId="{0C01D828-109D-4C62-94E3-096DF36796B4}" dt="2022-09-11T09:10:00.522" v="2467" actId="20577"/>
          <ac:graphicFrameMkLst>
            <pc:docMk/>
            <pc:sldMk cId="3516876674" sldId="669"/>
            <ac:graphicFrameMk id="7" creationId="{00000000-0000-0000-0000-000000000000}"/>
          </ac:graphicFrameMkLst>
        </pc:graphicFrameChg>
      </pc:sldChg>
      <pc:sldChg chg="add ord">
        <pc:chgData name="Iwan Rahabok" userId="156f3981-69fc-4d83-acd3-61e6ecbdd23f" providerId="ADAL" clId="{0C01D828-109D-4C62-94E3-096DF36796B4}" dt="2022-09-11T04:22:41.956" v="1865"/>
        <pc:sldMkLst>
          <pc:docMk/>
          <pc:sldMk cId="234766702" sldId="670"/>
        </pc:sldMkLst>
      </pc:sldChg>
      <pc:sldChg chg="del">
        <pc:chgData name="Iwan Rahabok" userId="156f3981-69fc-4d83-acd3-61e6ecbdd23f" providerId="ADAL" clId="{0C01D828-109D-4C62-94E3-096DF36796B4}" dt="2022-09-11T04:22:15.137" v="1859" actId="2696"/>
        <pc:sldMkLst>
          <pc:docMk/>
          <pc:sldMk cId="3804169462" sldId="670"/>
        </pc:sldMkLst>
      </pc:sldChg>
      <pc:sldChg chg="ord">
        <pc:chgData name="Iwan Rahabok" userId="156f3981-69fc-4d83-acd3-61e6ecbdd23f" providerId="ADAL" clId="{0C01D828-109D-4C62-94E3-096DF36796B4}" dt="2022-09-11T04:25:04.327" v="1877"/>
        <pc:sldMkLst>
          <pc:docMk/>
          <pc:sldMk cId="3402754586" sldId="689"/>
        </pc:sldMkLst>
      </pc:sldChg>
      <pc:sldChg chg="add ord">
        <pc:chgData name="Iwan Rahabok" userId="156f3981-69fc-4d83-acd3-61e6ecbdd23f" providerId="ADAL" clId="{0C01D828-109D-4C62-94E3-096DF36796B4}" dt="2022-09-11T04:22:41.956" v="1865"/>
        <pc:sldMkLst>
          <pc:docMk/>
          <pc:sldMk cId="656419616" sldId="1643"/>
        </pc:sldMkLst>
      </pc:sldChg>
      <pc:sldChg chg="modSp del mod">
        <pc:chgData name="Iwan Rahabok" userId="156f3981-69fc-4d83-acd3-61e6ecbdd23f" providerId="ADAL" clId="{0C01D828-109D-4C62-94E3-096DF36796B4}" dt="2022-09-11T04:22:15.137" v="1859" actId="2696"/>
        <pc:sldMkLst>
          <pc:docMk/>
          <pc:sldMk cId="3463980286" sldId="1643"/>
        </pc:sldMkLst>
        <pc:graphicFrameChg chg="mod modGraphic">
          <ac:chgData name="Iwan Rahabok" userId="156f3981-69fc-4d83-acd3-61e6ecbdd23f" providerId="ADAL" clId="{0C01D828-109D-4C62-94E3-096DF36796B4}" dt="2022-09-11T03:10:14.902" v="7" actId="14100"/>
          <ac:graphicFrameMkLst>
            <pc:docMk/>
            <pc:sldMk cId="3463980286" sldId="1643"/>
            <ac:graphicFrameMk id="8" creationId="{C7A7C8CE-0C1E-47EA-8A59-1B7F52817EAA}"/>
          </ac:graphicFrameMkLst>
        </pc:graphicFrameChg>
        <pc:graphicFrameChg chg="mod modGraphic">
          <ac:chgData name="Iwan Rahabok" userId="156f3981-69fc-4d83-acd3-61e6ecbdd23f" providerId="ADAL" clId="{0C01D828-109D-4C62-94E3-096DF36796B4}" dt="2022-09-11T03:10:14.902" v="7" actId="14100"/>
          <ac:graphicFrameMkLst>
            <pc:docMk/>
            <pc:sldMk cId="3463980286" sldId="1643"/>
            <ac:graphicFrameMk id="9" creationId="{37A8EE49-B5C2-4DED-ABD9-50B9A7D13567}"/>
          </ac:graphicFrameMkLst>
        </pc:graphicFrameChg>
      </pc:sldChg>
      <pc:sldChg chg="del ord">
        <pc:chgData name="Iwan Rahabok" userId="156f3981-69fc-4d83-acd3-61e6ecbdd23f" providerId="ADAL" clId="{0C01D828-109D-4C62-94E3-096DF36796B4}" dt="2022-09-11T03:32:39.125" v="1024" actId="47"/>
        <pc:sldMkLst>
          <pc:docMk/>
          <pc:sldMk cId="1602962991" sldId="1646"/>
        </pc:sldMkLst>
      </pc:sldChg>
      <pc:sldChg chg="modSp">
        <pc:chgData name="Iwan Rahabok" userId="156f3981-69fc-4d83-acd3-61e6ecbdd23f" providerId="ADAL" clId="{0C01D828-109D-4C62-94E3-096DF36796B4}" dt="2022-09-11T03:25:51.937" v="738" actId="20577"/>
        <pc:sldMkLst>
          <pc:docMk/>
          <pc:sldMk cId="2533235856" sldId="2083"/>
        </pc:sldMkLst>
        <pc:spChg chg="mod">
          <ac:chgData name="Iwan Rahabok" userId="156f3981-69fc-4d83-acd3-61e6ecbdd23f" providerId="ADAL" clId="{0C01D828-109D-4C62-94E3-096DF36796B4}" dt="2022-09-11T03:25:51.937" v="738" actId="20577"/>
          <ac:spMkLst>
            <pc:docMk/>
            <pc:sldMk cId="2533235856" sldId="2083"/>
            <ac:spMk id="8" creationId="{776C16AD-0B53-4195-8A3A-1F2FC56C1BF3}"/>
          </ac:spMkLst>
        </pc:spChg>
      </pc:sldChg>
      <pc:sldChg chg="ord">
        <pc:chgData name="Iwan Rahabok" userId="156f3981-69fc-4d83-acd3-61e6ecbdd23f" providerId="ADAL" clId="{0C01D828-109D-4C62-94E3-096DF36796B4}" dt="2022-09-11T04:09:37.668" v="1249"/>
        <pc:sldMkLst>
          <pc:docMk/>
          <pc:sldMk cId="780911974" sldId="230716805"/>
        </pc:sldMkLst>
      </pc:sldChg>
      <pc:sldChg chg="add ord">
        <pc:chgData name="Iwan Rahabok" userId="156f3981-69fc-4d83-acd3-61e6ecbdd23f" providerId="ADAL" clId="{0C01D828-109D-4C62-94E3-096DF36796B4}" dt="2022-09-11T04:22:41.956" v="1865"/>
        <pc:sldMkLst>
          <pc:docMk/>
          <pc:sldMk cId="3854153077" sldId="230716806"/>
        </pc:sldMkLst>
      </pc:sldChg>
      <pc:sldChg chg="del">
        <pc:chgData name="Iwan Rahabok" userId="156f3981-69fc-4d83-acd3-61e6ecbdd23f" providerId="ADAL" clId="{0C01D828-109D-4C62-94E3-096DF36796B4}" dt="2022-09-11T04:22:15.137" v="1859" actId="2696"/>
        <pc:sldMkLst>
          <pc:docMk/>
          <pc:sldMk cId="4193161946" sldId="230716806"/>
        </pc:sldMkLst>
      </pc:sldChg>
      <pc:sldChg chg="ord">
        <pc:chgData name="Iwan Rahabok" userId="156f3981-69fc-4d83-acd3-61e6ecbdd23f" providerId="ADAL" clId="{0C01D828-109D-4C62-94E3-096DF36796B4}" dt="2022-09-11T04:26:34.310" v="1955"/>
        <pc:sldMkLst>
          <pc:docMk/>
          <pc:sldMk cId="11484648" sldId="230716871"/>
        </pc:sldMkLst>
      </pc:sldChg>
      <pc:sldChg chg="modSp mod ord">
        <pc:chgData name="Iwan Rahabok" userId="156f3981-69fc-4d83-acd3-61e6ecbdd23f" providerId="ADAL" clId="{0C01D828-109D-4C62-94E3-096DF36796B4}" dt="2022-09-11T14:36:52.668" v="2471" actId="255"/>
        <pc:sldMkLst>
          <pc:docMk/>
          <pc:sldMk cId="2429211663" sldId="230716881"/>
        </pc:sldMkLst>
        <pc:spChg chg="mod">
          <ac:chgData name="Iwan Rahabok" userId="156f3981-69fc-4d83-acd3-61e6ecbdd23f" providerId="ADAL" clId="{0C01D828-109D-4C62-94E3-096DF36796B4}" dt="2022-09-11T14:36:37.568" v="2469" actId="14100"/>
          <ac:spMkLst>
            <pc:docMk/>
            <pc:sldMk cId="2429211663" sldId="230716881"/>
            <ac:spMk id="13" creationId="{E10839E7-2E52-40C2-B8E1-063C15025C77}"/>
          </ac:spMkLst>
        </pc:spChg>
        <pc:graphicFrameChg chg="mod modGraphic">
          <ac:chgData name="Iwan Rahabok" userId="156f3981-69fc-4d83-acd3-61e6ecbdd23f" providerId="ADAL" clId="{0C01D828-109D-4C62-94E3-096DF36796B4}" dt="2022-09-11T14:36:52.668" v="2471" actId="255"/>
          <ac:graphicFrameMkLst>
            <pc:docMk/>
            <pc:sldMk cId="2429211663" sldId="230716881"/>
            <ac:graphicFrameMk id="8" creationId="{E18B8C3C-D0A7-41D0-89BD-667A5100294E}"/>
          </ac:graphicFrameMkLst>
        </pc:graphicFrameChg>
      </pc:sldChg>
      <pc:sldChg chg="modSp mod ord">
        <pc:chgData name="Iwan Rahabok" userId="156f3981-69fc-4d83-acd3-61e6ecbdd23f" providerId="ADAL" clId="{0C01D828-109D-4C62-94E3-096DF36796B4}" dt="2022-09-11T04:26:57.967" v="1979" actId="20577"/>
        <pc:sldMkLst>
          <pc:docMk/>
          <pc:sldMk cId="1548114509" sldId="230716917"/>
        </pc:sldMkLst>
        <pc:spChg chg="mod">
          <ac:chgData name="Iwan Rahabok" userId="156f3981-69fc-4d83-acd3-61e6ecbdd23f" providerId="ADAL" clId="{0C01D828-109D-4C62-94E3-096DF36796B4}" dt="2022-09-11T04:26:57.967" v="1979" actId="20577"/>
          <ac:spMkLst>
            <pc:docMk/>
            <pc:sldMk cId="1548114509" sldId="230716917"/>
            <ac:spMk id="5" creationId="{7960B6C6-8C2A-AE6D-98D2-F94C41D70273}"/>
          </ac:spMkLst>
        </pc:spChg>
      </pc:sldChg>
      <pc:sldChg chg="addSp modSp mod modAnim">
        <pc:chgData name="Iwan Rahabok" userId="156f3981-69fc-4d83-acd3-61e6ecbdd23f" providerId="ADAL" clId="{0C01D828-109D-4C62-94E3-096DF36796B4}" dt="2022-09-11T03:29:50.555" v="1013"/>
        <pc:sldMkLst>
          <pc:docMk/>
          <pc:sldMk cId="608050631" sldId="230716929"/>
        </pc:sldMkLst>
        <pc:spChg chg="add mod">
          <ac:chgData name="Iwan Rahabok" userId="156f3981-69fc-4d83-acd3-61e6ecbdd23f" providerId="ADAL" clId="{0C01D828-109D-4C62-94E3-096DF36796B4}" dt="2022-09-11T03:29:42.697" v="1012" actId="1035"/>
          <ac:spMkLst>
            <pc:docMk/>
            <pc:sldMk cId="608050631" sldId="230716929"/>
            <ac:spMk id="2" creationId="{448595E4-803B-BAF4-42CE-62418889D6CB}"/>
          </ac:spMkLst>
        </pc:spChg>
        <pc:spChg chg="mod">
          <ac:chgData name="Iwan Rahabok" userId="156f3981-69fc-4d83-acd3-61e6ecbdd23f" providerId="ADAL" clId="{0C01D828-109D-4C62-94E3-096DF36796B4}" dt="2022-09-11T03:28:28.989" v="982" actId="20577"/>
          <ac:spMkLst>
            <pc:docMk/>
            <pc:sldMk cId="608050631" sldId="230716929"/>
            <ac:spMk id="6" creationId="{AC9C4940-36BB-414B-B57C-BE2ACAB9763B}"/>
          </ac:spMkLst>
        </pc:spChg>
        <pc:spChg chg="mod">
          <ac:chgData name="Iwan Rahabok" userId="156f3981-69fc-4d83-acd3-61e6ecbdd23f" providerId="ADAL" clId="{0C01D828-109D-4C62-94E3-096DF36796B4}" dt="2022-09-11T03:26:42.695" v="739" actId="403"/>
          <ac:spMkLst>
            <pc:docMk/>
            <pc:sldMk cId="608050631" sldId="230716929"/>
            <ac:spMk id="7" creationId="{73145B0B-E2A9-4A84-80BD-96915C427C16}"/>
          </ac:spMkLst>
        </pc:spChg>
      </pc:sldChg>
      <pc:sldChg chg="modSp mod ord">
        <pc:chgData name="Iwan Rahabok" userId="156f3981-69fc-4d83-acd3-61e6ecbdd23f" providerId="ADAL" clId="{0C01D828-109D-4C62-94E3-096DF36796B4}" dt="2022-09-11T04:25:53.656" v="1949" actId="20577"/>
        <pc:sldMkLst>
          <pc:docMk/>
          <pc:sldMk cId="1955281184" sldId="230716931"/>
        </pc:sldMkLst>
        <pc:spChg chg="mod">
          <ac:chgData name="Iwan Rahabok" userId="156f3981-69fc-4d83-acd3-61e6ecbdd23f" providerId="ADAL" clId="{0C01D828-109D-4C62-94E3-096DF36796B4}" dt="2022-09-11T04:25:30.102" v="1896" actId="6549"/>
          <ac:spMkLst>
            <pc:docMk/>
            <pc:sldMk cId="1955281184" sldId="230716931"/>
            <ac:spMk id="3" creationId="{0F5F6118-7B32-434E-9833-7739FE435C37}"/>
          </ac:spMkLst>
        </pc:spChg>
        <pc:spChg chg="mod">
          <ac:chgData name="Iwan Rahabok" userId="156f3981-69fc-4d83-acd3-61e6ecbdd23f" providerId="ADAL" clId="{0C01D828-109D-4C62-94E3-096DF36796B4}" dt="2022-09-11T04:25:53.656" v="1949" actId="20577"/>
          <ac:spMkLst>
            <pc:docMk/>
            <pc:sldMk cId="1955281184" sldId="230716931"/>
            <ac:spMk id="12" creationId="{D7D6C5B9-3858-4C7A-9C12-C21A67E389BF}"/>
          </ac:spMkLst>
        </pc:spChg>
      </pc:sldChg>
      <pc:sldChg chg="ord">
        <pc:chgData name="Iwan Rahabok" userId="156f3981-69fc-4d83-acd3-61e6ecbdd23f" providerId="ADAL" clId="{0C01D828-109D-4C62-94E3-096DF36796B4}" dt="2022-09-11T03:35:09.364" v="1048"/>
        <pc:sldMkLst>
          <pc:docMk/>
          <pc:sldMk cId="39871594" sldId="230716932"/>
        </pc:sldMkLst>
      </pc:sldChg>
      <pc:sldChg chg="del">
        <pc:chgData name="Iwan Rahabok" userId="156f3981-69fc-4d83-acd3-61e6ecbdd23f" providerId="ADAL" clId="{0C01D828-109D-4C62-94E3-096DF36796B4}" dt="2022-09-11T03:33:09.459" v="1025" actId="2696"/>
        <pc:sldMkLst>
          <pc:docMk/>
          <pc:sldMk cId="1264789748" sldId="230716996"/>
        </pc:sldMkLst>
      </pc:sldChg>
      <pc:sldChg chg="add ord">
        <pc:chgData name="Iwan Rahabok" userId="156f3981-69fc-4d83-acd3-61e6ecbdd23f" providerId="ADAL" clId="{0C01D828-109D-4C62-94E3-096DF36796B4}" dt="2022-09-11T04:22:51.776" v="1869"/>
        <pc:sldMkLst>
          <pc:docMk/>
          <pc:sldMk cId="1410105808" sldId="230716996"/>
        </pc:sldMkLst>
      </pc:sldChg>
      <pc:sldChg chg="addSp modSp new mod">
        <pc:chgData name="Iwan Rahabok" userId="156f3981-69fc-4d83-acd3-61e6ecbdd23f" providerId="ADAL" clId="{0C01D828-109D-4C62-94E3-096DF36796B4}" dt="2022-09-11T14:48:00.043" v="2617" actId="108"/>
        <pc:sldMkLst>
          <pc:docMk/>
          <pc:sldMk cId="2364488013" sldId="230717017"/>
        </pc:sldMkLst>
        <pc:spChg chg="mod">
          <ac:chgData name="Iwan Rahabok" userId="156f3981-69fc-4d83-acd3-61e6ecbdd23f" providerId="ADAL" clId="{0C01D828-109D-4C62-94E3-096DF36796B4}" dt="2022-09-11T14:41:06.818" v="2483" actId="20577"/>
          <ac:spMkLst>
            <pc:docMk/>
            <pc:sldMk cId="2364488013" sldId="230717017"/>
            <ac:spMk id="3" creationId="{05BDC720-DF47-4145-DB05-2E2B7C022838}"/>
          </ac:spMkLst>
        </pc:spChg>
        <pc:graphicFrameChg chg="add mod modGraphic">
          <ac:chgData name="Iwan Rahabok" userId="156f3981-69fc-4d83-acd3-61e6ecbdd23f" providerId="ADAL" clId="{0C01D828-109D-4C62-94E3-096DF36796B4}" dt="2022-09-11T14:48:00.043" v="2617" actId="108"/>
          <ac:graphicFrameMkLst>
            <pc:docMk/>
            <pc:sldMk cId="2364488013" sldId="230717017"/>
            <ac:graphicFrameMk id="4" creationId="{D164AB4A-3FB8-C9D2-9A04-8020EDD18AEB}"/>
          </ac:graphicFrameMkLst>
        </pc:graphicFrame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522B09F6-5619-470C-BF2D-BFE3A7BE9056}"/>
    <pc:docChg chg="undo custSel modSld">
      <pc:chgData name="Iwan Rahabok" userId="156f3981-69fc-4d83-acd3-61e6ecbdd23f" providerId="ADAL" clId="{522B09F6-5619-470C-BF2D-BFE3A7BE9056}" dt="2022-09-04T04:31:38.525" v="1037" actId="2165"/>
      <pc:docMkLst>
        <pc:docMk/>
      </pc:docMkLst>
      <pc:sldChg chg="addSp modSp mod">
        <pc:chgData name="Iwan Rahabok" userId="156f3981-69fc-4d83-acd3-61e6ecbdd23f" providerId="ADAL" clId="{522B09F6-5619-470C-BF2D-BFE3A7BE9056}" dt="2022-09-04T04:31:38.525" v="1037" actId="2165"/>
        <pc:sldMkLst>
          <pc:docMk/>
          <pc:sldMk cId="3646063758" sldId="230716918"/>
        </pc:sldMkLst>
        <pc:spChg chg="add mod">
          <ac:chgData name="Iwan Rahabok" userId="156f3981-69fc-4d83-acd3-61e6ecbdd23f" providerId="ADAL" clId="{522B09F6-5619-470C-BF2D-BFE3A7BE9056}" dt="2022-09-04T04:31:20.321" v="1034" actId="113"/>
          <ac:spMkLst>
            <pc:docMk/>
            <pc:sldMk cId="3646063758" sldId="230716918"/>
            <ac:spMk id="7" creationId="{B7884DC9-20F2-14F9-0E4F-708499FB7ACB}"/>
          </ac:spMkLst>
        </pc:spChg>
        <pc:graphicFrameChg chg="mod modGraphic">
          <ac:chgData name="Iwan Rahabok" userId="156f3981-69fc-4d83-acd3-61e6ecbdd23f" providerId="ADAL" clId="{522B09F6-5619-470C-BF2D-BFE3A7BE9056}" dt="2022-09-04T04:31:38.525" v="1037" actId="2165"/>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522B09F6-5619-470C-BF2D-BFE3A7BE9056}" dt="2022-09-04T04:29:50.492" v="952" actId="14100"/>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522B09F6-5619-470C-BF2D-BFE3A7BE9056}" dt="2022-09-04T04:28:54.647" v="904" actId="14100"/>
        <pc:sldMkLst>
          <pc:docMk/>
          <pc:sldMk cId="3415503453" sldId="230716920"/>
        </pc:sldMkLst>
        <pc:spChg chg="mod">
          <ac:chgData name="Iwan Rahabok" userId="156f3981-69fc-4d83-acd3-61e6ecbdd23f" providerId="ADAL" clId="{522B09F6-5619-470C-BF2D-BFE3A7BE9056}" dt="2022-09-04T04:28:54.647" v="904" actId="14100"/>
          <ac:spMkLst>
            <pc:docMk/>
            <pc:sldMk cId="3415503453" sldId="230716920"/>
            <ac:spMk id="5" creationId="{7276FDE2-D52A-2536-0BF2-5DD0B7664DF9}"/>
          </ac:spMkLst>
        </pc:spChg>
      </pc:sldChg>
      <pc:sldChg chg="addSp modSp mod">
        <pc:chgData name="Iwan Rahabok" userId="156f3981-69fc-4d83-acd3-61e6ecbdd23f" providerId="ADAL" clId="{522B09F6-5619-470C-BF2D-BFE3A7BE9056}" dt="2022-09-04T04:28:35.026" v="900" actId="14100"/>
        <pc:sldMkLst>
          <pc:docMk/>
          <pc:sldMk cId="1343305153" sldId="230716921"/>
        </pc:sldMkLst>
        <pc:spChg chg="add mod">
          <ac:chgData name="Iwan Rahabok" userId="156f3981-69fc-4d83-acd3-61e6ecbdd23f" providerId="ADAL" clId="{522B09F6-5619-470C-BF2D-BFE3A7BE9056}" dt="2022-09-04T04:26:46.301" v="826" actId="14100"/>
          <ac:spMkLst>
            <pc:docMk/>
            <pc:sldMk cId="1343305153" sldId="230716921"/>
            <ac:spMk id="2" creationId="{E6430374-E63E-923D-918F-8AB5DA0A9896}"/>
          </ac:spMkLst>
        </pc:spChg>
        <pc:spChg chg="mod">
          <ac:chgData name="Iwan Rahabok" userId="156f3981-69fc-4d83-acd3-61e6ecbdd23f" providerId="ADAL" clId="{522B09F6-5619-470C-BF2D-BFE3A7BE9056}" dt="2022-09-04T04:26:09.940" v="719" actId="20577"/>
          <ac:spMkLst>
            <pc:docMk/>
            <pc:sldMk cId="1343305153" sldId="230716921"/>
            <ac:spMk id="6" creationId="{79A2BB39-FFE2-1C86-C266-8073FE935A94}"/>
          </ac:spMkLst>
        </pc:spChg>
        <pc:spChg chg="add mod">
          <ac:chgData name="Iwan Rahabok" userId="156f3981-69fc-4d83-acd3-61e6ecbdd23f" providerId="ADAL" clId="{522B09F6-5619-470C-BF2D-BFE3A7BE9056}" dt="2022-09-04T04:26:33.983" v="824" actId="20577"/>
          <ac:spMkLst>
            <pc:docMk/>
            <pc:sldMk cId="1343305153" sldId="230716921"/>
            <ac:spMk id="7" creationId="{555D92DF-3AE9-8262-A9B7-192FB3AB042A}"/>
          </ac:spMkLst>
        </pc:spChg>
        <pc:spChg chg="mod">
          <ac:chgData name="Iwan Rahabok" userId="156f3981-69fc-4d83-acd3-61e6ecbdd23f" providerId="ADAL" clId="{522B09F6-5619-470C-BF2D-BFE3A7BE9056}" dt="2022-09-04T04:28:35.026" v="900" actId="14100"/>
          <ac:spMkLst>
            <pc:docMk/>
            <pc:sldMk cId="1343305153" sldId="230716921"/>
            <ac:spMk id="8" creationId="{66478EA3-4601-2312-D46F-9520029B8389}"/>
          </ac:spMkLst>
        </pc:spChg>
      </pc:sldChg>
      <pc:sldChg chg="addSp delSp modSp mod">
        <pc:chgData name="Iwan Rahabok" userId="156f3981-69fc-4d83-acd3-61e6ecbdd23f" providerId="ADAL" clId="{522B09F6-5619-470C-BF2D-BFE3A7BE9056}" dt="2022-09-04T04:28:39.802" v="902"/>
        <pc:sldMkLst>
          <pc:docMk/>
          <pc:sldMk cId="1880046547" sldId="230716924"/>
        </pc:sldMkLst>
        <pc:spChg chg="del">
          <ac:chgData name="Iwan Rahabok" userId="156f3981-69fc-4d83-acd3-61e6ecbdd23f" providerId="ADAL" clId="{522B09F6-5619-470C-BF2D-BFE3A7BE9056}" dt="2022-09-04T04:28:39.481" v="901" actId="478"/>
          <ac:spMkLst>
            <pc:docMk/>
            <pc:sldMk cId="1880046547" sldId="230716924"/>
            <ac:spMk id="5" creationId="{833AD9FA-4CBE-434A-10D4-D76F912CA60C}"/>
          </ac:spMkLst>
        </pc:spChg>
        <pc:spChg chg="mod">
          <ac:chgData name="Iwan Rahabok" userId="156f3981-69fc-4d83-acd3-61e6ecbdd23f" providerId="ADAL" clId="{522B09F6-5619-470C-BF2D-BFE3A7BE9056}" dt="2022-09-04T04:27:13.555" v="828" actId="1076"/>
          <ac:spMkLst>
            <pc:docMk/>
            <pc:sldMk cId="1880046547" sldId="230716924"/>
            <ac:spMk id="6" creationId="{66078C06-AF73-FB6F-FC78-7F6B6E79314E}"/>
          </ac:spMkLst>
        </pc:spChg>
        <pc:spChg chg="add mod">
          <ac:chgData name="Iwan Rahabok" userId="156f3981-69fc-4d83-acd3-61e6ecbdd23f" providerId="ADAL" clId="{522B09F6-5619-470C-BF2D-BFE3A7BE9056}" dt="2022-09-04T04:28:39.802" v="902"/>
          <ac:spMkLst>
            <pc:docMk/>
            <pc:sldMk cId="1880046547" sldId="230716924"/>
            <ac:spMk id="8" creationId="{60B5DF8D-9A4A-1DEF-9AE4-1D724C3B6FE0}"/>
          </ac:spMkLst>
        </pc:spChg>
        <pc:picChg chg="mod">
          <ac:chgData name="Iwan Rahabok" userId="156f3981-69fc-4d83-acd3-61e6ecbdd23f" providerId="ADAL" clId="{522B09F6-5619-470C-BF2D-BFE3A7BE9056}" dt="2022-09-04T04:27:10.334" v="827" actId="1076"/>
          <ac:picMkLst>
            <pc:docMk/>
            <pc:sldMk cId="1880046547" sldId="230716924"/>
            <ac:picMk id="7" creationId="{8F5EC247-B830-AD77-D21D-6B11091F9F0B}"/>
          </ac:picMkLst>
        </pc:picChg>
        <pc:cxnChg chg="mod">
          <ac:chgData name="Iwan Rahabok" userId="156f3981-69fc-4d83-acd3-61e6ecbdd23f" providerId="ADAL" clId="{522B09F6-5619-470C-BF2D-BFE3A7BE9056}" dt="2022-09-04T04:27:23.067" v="830" actId="14100"/>
          <ac:cxnSpMkLst>
            <pc:docMk/>
            <pc:sldMk cId="1880046547" sldId="230716924"/>
            <ac:cxnSpMk id="4" creationId="{47ACBF8C-A6E7-B7EE-521C-C0B7419311D4}"/>
          </ac:cxnSpMkLst>
        </pc:cxnChg>
      </pc:sldChg>
      <pc:sldChg chg="addSp modSp mod">
        <pc:chgData name="Iwan Rahabok" userId="156f3981-69fc-4d83-acd3-61e6ecbdd23f" providerId="ADAL" clId="{522B09F6-5619-470C-BF2D-BFE3A7BE9056}" dt="2022-09-04T04:25:36.419" v="692" actId="20577"/>
        <pc:sldMkLst>
          <pc:docMk/>
          <pc:sldMk cId="2161444355" sldId="230717002"/>
        </pc:sldMkLst>
        <pc:spChg chg="mod">
          <ac:chgData name="Iwan Rahabok" userId="156f3981-69fc-4d83-acd3-61e6ecbdd23f" providerId="ADAL" clId="{522B09F6-5619-470C-BF2D-BFE3A7BE9056}" dt="2022-09-04T04:23:43.359" v="405" actId="20577"/>
          <ac:spMkLst>
            <pc:docMk/>
            <pc:sldMk cId="2161444355" sldId="230717002"/>
            <ac:spMk id="4" creationId="{2E289D8B-EFE2-8043-6649-4B9E1330AE12}"/>
          </ac:spMkLst>
        </pc:spChg>
        <pc:spChg chg="add mod">
          <ac:chgData name="Iwan Rahabok" userId="156f3981-69fc-4d83-acd3-61e6ecbdd23f" providerId="ADAL" clId="{522B09F6-5619-470C-BF2D-BFE3A7BE9056}" dt="2022-09-04T04:25:36.419" v="692" actId="20577"/>
          <ac:spMkLst>
            <pc:docMk/>
            <pc:sldMk cId="2161444355" sldId="230717002"/>
            <ac:spMk id="9" creationId="{B6F70F7F-E5A5-59AF-B944-D035B61BA910}"/>
          </ac:spMkLst>
        </pc:spChg>
      </pc:sldChg>
      <pc:sldChg chg="delSp modSp mod">
        <pc:chgData name="Iwan Rahabok" userId="156f3981-69fc-4d83-acd3-61e6ecbdd23f" providerId="ADAL" clId="{522B09F6-5619-470C-BF2D-BFE3A7BE9056}" dt="2022-09-04T04:19:28.546" v="2"/>
        <pc:sldMkLst>
          <pc:docMk/>
          <pc:sldMk cId="860350527" sldId="230717003"/>
        </pc:sldMkLst>
        <pc:spChg chg="del mod">
          <ac:chgData name="Iwan Rahabok" userId="156f3981-69fc-4d83-acd3-61e6ecbdd23f" providerId="ADAL" clId="{522B09F6-5619-470C-BF2D-BFE3A7BE9056}" dt="2022-09-04T04:19:28.546" v="2"/>
          <ac:spMkLst>
            <pc:docMk/>
            <pc:sldMk cId="860350527" sldId="230717003"/>
            <ac:spMk id="3" creationId="{9ED918B9-69B8-6851-9F01-0116D663E45F}"/>
          </ac:spMkLst>
        </pc:sp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93E4C591-63A5-413A-8279-B59280F77886}"/>
    <pc:docChg chg="undo custSel addSld delSld modSld modSection">
      <pc:chgData name="Iwan Rahabok" userId="156f3981-69fc-4d83-acd3-61e6ecbdd23f" providerId="ADAL" clId="{93E4C591-63A5-413A-8279-B59280F77886}" dt="2022-09-05T09:22:55.367" v="553" actId="20577"/>
      <pc:docMkLst>
        <pc:docMk/>
      </pc:docMkLst>
      <pc:sldChg chg="add">
        <pc:chgData name="Iwan Rahabok" userId="156f3981-69fc-4d83-acd3-61e6ecbdd23f" providerId="ADAL" clId="{93E4C591-63A5-413A-8279-B59280F77886}" dt="2022-09-05T09:10:18.513" v="1"/>
        <pc:sldMkLst>
          <pc:docMk/>
          <pc:sldMk cId="2639165762" sldId="230716930"/>
        </pc:sldMkLst>
      </pc:sldChg>
      <pc:sldChg chg="del">
        <pc:chgData name="Iwan Rahabok" userId="156f3981-69fc-4d83-acd3-61e6ecbdd23f" providerId="ADAL" clId="{93E4C591-63A5-413A-8279-B59280F77886}" dt="2022-09-05T09:10:11.218" v="0" actId="2696"/>
        <pc:sldMkLst>
          <pc:docMk/>
          <pc:sldMk cId="3895281976" sldId="230716930"/>
        </pc:sldMkLst>
      </pc:sldChg>
      <pc:sldChg chg="addSp modSp new mod">
        <pc:chgData name="Iwan Rahabok" userId="156f3981-69fc-4d83-acd3-61e6ecbdd23f" providerId="ADAL" clId="{93E4C591-63A5-413A-8279-B59280F77886}" dt="2022-09-05T09:14:06.555" v="237" actId="14100"/>
        <pc:sldMkLst>
          <pc:docMk/>
          <pc:sldMk cId="2207371229" sldId="230717014"/>
        </pc:sldMkLst>
        <pc:spChg chg="add mod">
          <ac:chgData name="Iwan Rahabok" userId="156f3981-69fc-4d83-acd3-61e6ecbdd23f" providerId="ADAL" clId="{93E4C591-63A5-413A-8279-B59280F77886}" dt="2022-09-05T09:11:43.523" v="17" actId="20577"/>
          <ac:spMkLst>
            <pc:docMk/>
            <pc:sldMk cId="2207371229" sldId="230717014"/>
            <ac:spMk id="4" creationId="{E96D05A9-E96B-1B0E-B6D5-F4D818BA300E}"/>
          </ac:spMkLst>
        </pc:spChg>
        <pc:spChg chg="add mod">
          <ac:chgData name="Iwan Rahabok" userId="156f3981-69fc-4d83-acd3-61e6ecbdd23f" providerId="ADAL" clId="{93E4C591-63A5-413A-8279-B59280F77886}" dt="2022-09-05T09:14:06.555" v="237" actId="14100"/>
          <ac:spMkLst>
            <pc:docMk/>
            <pc:sldMk cId="2207371229" sldId="230717014"/>
            <ac:spMk id="6" creationId="{77054A52-1716-8DA0-849B-468CF54E961E}"/>
          </ac:spMkLst>
        </pc:spChg>
        <pc:spChg chg="add mod">
          <ac:chgData name="Iwan Rahabok" userId="156f3981-69fc-4d83-acd3-61e6ecbdd23f" providerId="ADAL" clId="{93E4C591-63A5-413A-8279-B59280F77886}" dt="2022-09-05T09:13:45.343" v="193" actId="1076"/>
          <ac:spMkLst>
            <pc:docMk/>
            <pc:sldMk cId="2207371229" sldId="230717014"/>
            <ac:spMk id="10" creationId="{A605E8A9-CB35-16FD-4086-9A73F64E6BAA}"/>
          </ac:spMkLst>
        </pc:spChg>
        <pc:picChg chg="add">
          <ac:chgData name="Iwan Rahabok" userId="156f3981-69fc-4d83-acd3-61e6ecbdd23f" providerId="ADAL" clId="{93E4C591-63A5-413A-8279-B59280F77886}" dt="2022-09-05T09:11:23.382" v="3" actId="22"/>
          <ac:picMkLst>
            <pc:docMk/>
            <pc:sldMk cId="2207371229" sldId="230717014"/>
            <ac:picMk id="3" creationId="{47CE1A40-84A1-1044-E45C-86F6AFCE4885}"/>
          </ac:picMkLst>
        </pc:picChg>
        <pc:cxnChg chg="add mod">
          <ac:chgData name="Iwan Rahabok" userId="156f3981-69fc-4d83-acd3-61e6ecbdd23f" providerId="ADAL" clId="{93E4C591-63A5-413A-8279-B59280F77886}" dt="2022-09-05T09:14:06.555" v="237" actId="14100"/>
          <ac:cxnSpMkLst>
            <pc:docMk/>
            <pc:sldMk cId="2207371229" sldId="230717014"/>
            <ac:cxnSpMk id="5" creationId="{0840B96E-453E-F221-E9DF-620BC2C36BB8}"/>
          </ac:cxnSpMkLst>
        </pc:cxnChg>
      </pc:sldChg>
      <pc:sldChg chg="addSp modSp new mod">
        <pc:chgData name="Iwan Rahabok" userId="156f3981-69fc-4d83-acd3-61e6ecbdd23f" providerId="ADAL" clId="{93E4C591-63A5-413A-8279-B59280F77886}" dt="2022-09-05T09:20:39.214" v="306" actId="20577"/>
        <pc:sldMkLst>
          <pc:docMk/>
          <pc:sldMk cId="2726655433" sldId="230717015"/>
        </pc:sldMkLst>
        <pc:spChg chg="add mod">
          <ac:chgData name="Iwan Rahabok" userId="156f3981-69fc-4d83-acd3-61e6ecbdd23f" providerId="ADAL" clId="{93E4C591-63A5-413A-8279-B59280F77886}" dt="2022-09-05T09:20:12.085" v="242"/>
          <ac:spMkLst>
            <pc:docMk/>
            <pc:sldMk cId="2726655433" sldId="230717015"/>
            <ac:spMk id="4" creationId="{B4921432-34AA-1D57-1403-88D5AF905DD3}"/>
          </ac:spMkLst>
        </pc:spChg>
        <pc:spChg chg="add mod">
          <ac:chgData name="Iwan Rahabok" userId="156f3981-69fc-4d83-acd3-61e6ecbdd23f" providerId="ADAL" clId="{93E4C591-63A5-413A-8279-B59280F77886}" dt="2022-09-05T09:20:39.214" v="306" actId="20577"/>
          <ac:spMkLst>
            <pc:docMk/>
            <pc:sldMk cId="2726655433" sldId="230717015"/>
            <ac:spMk id="5" creationId="{2BBC4D61-0334-897D-53CF-B230061A6BED}"/>
          </ac:spMkLst>
        </pc:spChg>
        <pc:picChg chg="add mod">
          <ac:chgData name="Iwan Rahabok" userId="156f3981-69fc-4d83-acd3-61e6ecbdd23f" providerId="ADAL" clId="{93E4C591-63A5-413A-8279-B59280F77886}" dt="2022-09-05T09:20:20.526" v="243" actId="1076"/>
          <ac:picMkLst>
            <pc:docMk/>
            <pc:sldMk cId="2726655433" sldId="230717015"/>
            <ac:picMk id="3" creationId="{6154BA9D-2432-9C83-4407-33B45CC74782}"/>
          </ac:picMkLst>
        </pc:picChg>
      </pc:sldChg>
      <pc:sldChg chg="addSp modSp new mod">
        <pc:chgData name="Iwan Rahabok" userId="156f3981-69fc-4d83-acd3-61e6ecbdd23f" providerId="ADAL" clId="{93E4C591-63A5-413A-8279-B59280F77886}" dt="2022-09-05T09:22:55.367" v="553" actId="20577"/>
        <pc:sldMkLst>
          <pc:docMk/>
          <pc:sldMk cId="3365380767" sldId="230717016"/>
        </pc:sldMkLst>
        <pc:spChg chg="add mod">
          <ac:chgData name="Iwan Rahabok" userId="156f3981-69fc-4d83-acd3-61e6ecbdd23f" providerId="ADAL" clId="{93E4C591-63A5-413A-8279-B59280F77886}" dt="2022-09-05T09:20:56.252" v="312" actId="20577"/>
          <ac:spMkLst>
            <pc:docMk/>
            <pc:sldMk cId="3365380767" sldId="230717016"/>
            <ac:spMk id="4" creationId="{C6E0AB27-EBDE-5E62-427C-E4A552805C44}"/>
          </ac:spMkLst>
        </pc:spChg>
        <pc:spChg chg="add mod">
          <ac:chgData name="Iwan Rahabok" userId="156f3981-69fc-4d83-acd3-61e6ecbdd23f" providerId="ADAL" clId="{93E4C591-63A5-413A-8279-B59280F77886}" dt="2022-09-05T09:22:23.858" v="463" actId="1076"/>
          <ac:spMkLst>
            <pc:docMk/>
            <pc:sldMk cId="3365380767" sldId="230717016"/>
            <ac:spMk id="6" creationId="{9007CC36-BACC-1442-2C75-027B68719BCA}"/>
          </ac:spMkLst>
        </pc:spChg>
        <pc:spChg chg="add mod">
          <ac:chgData name="Iwan Rahabok" userId="156f3981-69fc-4d83-acd3-61e6ecbdd23f" providerId="ADAL" clId="{93E4C591-63A5-413A-8279-B59280F77886}" dt="2022-09-05T09:22:55.367" v="553" actId="20577"/>
          <ac:spMkLst>
            <pc:docMk/>
            <pc:sldMk cId="3365380767" sldId="230717016"/>
            <ac:spMk id="9" creationId="{9CC4256D-637A-1BB0-7611-8F2E8A369A4E}"/>
          </ac:spMkLst>
        </pc:spChg>
        <pc:picChg chg="add mod">
          <ac:chgData name="Iwan Rahabok" userId="156f3981-69fc-4d83-acd3-61e6ecbdd23f" providerId="ADAL" clId="{93E4C591-63A5-413A-8279-B59280F77886}" dt="2022-09-05T09:22:29.159" v="466" actId="1076"/>
          <ac:picMkLst>
            <pc:docMk/>
            <pc:sldMk cId="3365380767" sldId="230717016"/>
            <ac:picMk id="3" creationId="{950482ED-6958-8CE8-572C-2824FA1C7555}"/>
          </ac:picMkLst>
        </pc:picChg>
        <pc:cxnChg chg="add mod">
          <ac:chgData name="Iwan Rahabok" userId="156f3981-69fc-4d83-acd3-61e6ecbdd23f" providerId="ADAL" clId="{93E4C591-63A5-413A-8279-B59280F77886}" dt="2022-09-05T09:22:31.837" v="467" actId="14100"/>
          <ac:cxnSpMkLst>
            <pc:docMk/>
            <pc:sldMk cId="3365380767" sldId="230717016"/>
            <ac:cxnSpMk id="5" creationId="{0F74E776-B4A4-81FE-0DB9-EFABB0E7C050}"/>
          </ac:cxnSpMkLst>
        </pc:cxnChg>
        <pc:cxnChg chg="add mod">
          <ac:chgData name="Iwan Rahabok" userId="156f3981-69fc-4d83-acd3-61e6ecbdd23f" providerId="ADAL" clId="{93E4C591-63A5-413A-8279-B59280F77886}" dt="2022-09-05T09:22:38.025" v="470" actId="14100"/>
          <ac:cxnSpMkLst>
            <pc:docMk/>
            <pc:sldMk cId="3365380767" sldId="230717016"/>
            <ac:cxnSpMk id="12" creationId="{875AAF21-A4D4-A8C6-8F4C-4C1A058B6B32}"/>
          </ac:cxnSpMkLst>
        </pc:cxnChg>
      </pc:sld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dirty="0">
              <a:solidFill>
                <a:srgbClr val="FF0000"/>
              </a:solidFill>
            </a:rPr>
            <a:t>Complaint</a:t>
          </a: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rgbClr val="FF0000"/>
              </a:solidFill>
            </a:rPr>
            <a:t>Complaint</a:t>
          </a: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06-Oct-22</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06-Oct-22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Aug 2022</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r>
              <a:rPr lang="en-US" baseline="0"/>
              <a:t>Point of this slide: SLA is expected.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a:p>
        </p:txBody>
      </p:sp>
      <p:sp>
        <p:nvSpPr>
          <p:cNvPr id="4" name="Slide Number Placeholder 3"/>
          <p:cNvSpPr>
            <a:spLocks noGrp="1"/>
          </p:cNvSpPr>
          <p:nvPr>
            <p:ph type="sldNum" sz="quarter" idx="10"/>
          </p:nvPr>
        </p:nvSpPr>
        <p:spPr/>
        <p:txBody>
          <a:bodyPr/>
          <a:lstStyle/>
          <a:p>
            <a:fld id="{92D56465-00F4-4544-95EE-23A23EA5B206}" type="slidenum">
              <a:rPr lang="en-US" smtClean="0"/>
              <a:t>12</a:t>
            </a:fld>
            <a:endParaRPr lang="en-US"/>
          </a:p>
        </p:txBody>
      </p:sp>
    </p:spTree>
    <p:extLst>
      <p:ext uri="{BB962C8B-B14F-4D97-AF65-F5344CB8AC3E}">
        <p14:creationId xmlns:p14="http://schemas.microsoft.com/office/powerpoint/2010/main" val="157351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a:p>
        </p:txBody>
      </p:sp>
    </p:spTree>
    <p:extLst>
      <p:ext uri="{BB962C8B-B14F-4D97-AF65-F5344CB8AC3E}">
        <p14:creationId xmlns:p14="http://schemas.microsoft.com/office/powerpoint/2010/main" val="234315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t>
            </a:r>
            <a:r>
              <a:rPr lang="en-US" dirty="0" err="1"/>
              <a:t>ESXi</a:t>
            </a:r>
            <a:r>
              <a:rPr lang="en-US" dirty="0"/>
              <a:t> size needs to be balanced. By that it means it has to map to demand. If your VMs are compute heavy, then your hardware should map to it, else you’re wasting money and the excess will not be used.</a:t>
            </a:r>
          </a:p>
          <a:p>
            <a:r>
              <a:rPr lang="en-US" dirty="0"/>
              <a:t>A good general rules of thumb is 1:4 ratio between CPU:RAM. If you have 36 cores then you should have 144 GB RAM for your Tier 1</a:t>
            </a:r>
          </a:p>
          <a:p>
            <a:endParaRPr lang="en-US" dirty="0"/>
          </a:p>
          <a:p>
            <a:r>
              <a:rPr lang="en-US" dirty="0"/>
              <a:t>40 cores x 3:1 Ratio x 4 GB per vCPU gives 480 GB RAM. This is pretty close to 512 GB. You still have 32 GB for All Flash vSAN.</a:t>
            </a:r>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2623815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Point of this slide: </a:t>
            </a:r>
            <a:r>
              <a:rPr lang="en-US"/>
              <a:t>If you do not have Formal SLA, then don’t jump into it until you know your own, actual, performance. Quantify your real numbers.</a:t>
            </a:r>
          </a:p>
          <a:p>
            <a:endParaRPr lang="en-US" baseline="0"/>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117628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16</a:t>
            </a:fld>
            <a:endParaRPr lang="en-US"/>
          </a:p>
        </p:txBody>
      </p:sp>
    </p:spTree>
    <p:extLst>
      <p:ext uri="{BB962C8B-B14F-4D97-AF65-F5344CB8AC3E}">
        <p14:creationId xmlns:p14="http://schemas.microsoft.com/office/powerpoint/2010/main" val="27203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19</a:t>
            </a:fld>
            <a:endParaRPr lang="en-SG"/>
          </a:p>
        </p:txBody>
      </p:sp>
    </p:spTree>
    <p:extLst>
      <p:ext uri="{BB962C8B-B14F-4D97-AF65-F5344CB8AC3E}">
        <p14:creationId xmlns:p14="http://schemas.microsoft.com/office/powerpoint/2010/main" val="3866706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Now that we have redefined performance, where exactly do we measure it? </a:t>
            </a:r>
          </a:p>
          <a:p>
            <a:endParaRPr lang="en-SG" dirty="0"/>
          </a:p>
          <a:p>
            <a:r>
              <a:rPr lang="en-SG" dirty="0"/>
              <a:t>First of all, do not confuse “metric types” with “pillars of operations”. Contention and Utilization are metric kinds. They are just inputs to what you actually manage. Take an example</a:t>
            </a:r>
            <a:endParaRPr lang="en-US" dirty="0"/>
          </a:p>
          <a:p>
            <a:pPr marL="171450" indent="-171450">
              <a:buFont typeface="Arial" panose="020B0604020202020204" pitchFamily="34" charset="0"/>
              <a:buChar char="•"/>
            </a:pPr>
            <a:r>
              <a:rPr lang="en-US" dirty="0"/>
              <a:t>Utilization is the metric. Capacity is the discipline. In IT operations management, there are many disciplines, such as Capacity, Performance, Configuration. </a:t>
            </a:r>
          </a:p>
          <a:p>
            <a:pPr marL="171450" indent="-171450">
              <a:buFont typeface="Arial" panose="020B0604020202020204" pitchFamily="34" charset="0"/>
              <a:buChar char="•"/>
            </a:pPr>
            <a:r>
              <a:rPr lang="en-US" dirty="0"/>
              <a:t>Each areas are measured using metrics. A metrics belong to a type, such as utilization and contention.</a:t>
            </a:r>
          </a:p>
          <a:p>
            <a:endParaRPr lang="en-SG" dirty="0"/>
          </a:p>
          <a:p>
            <a:r>
              <a:rPr lang="en-SG" dirty="0"/>
              <a:t>Next, know the difference among the layers. There are 4 layers, each focuses on different answers.</a:t>
            </a:r>
          </a:p>
          <a:p>
            <a:endParaRPr lang="en-SG" dirty="0"/>
          </a:p>
          <a:p>
            <a:pPr marL="171450" indent="-171450">
              <a:buFont typeface="Arial" panose="020B0604020202020204" pitchFamily="34" charset="0"/>
              <a:buChar char="•"/>
            </a:pPr>
            <a:r>
              <a:rPr lang="en-SG" dirty="0"/>
              <a:t>The 1</a:t>
            </a:r>
            <a:r>
              <a:rPr lang="en-SG" baseline="30000" dirty="0"/>
              <a:t>st</a:t>
            </a:r>
            <a:r>
              <a:rPr lang="en-SG" dirty="0"/>
              <a:t> level is the Guest OS contention. This is beyond the control of the IaaS. It’s completely up to Guest OS to manage their given resources. </a:t>
            </a:r>
            <a:r>
              <a:rPr lang="en-SG" dirty="0" err="1"/>
              <a:t>vR</a:t>
            </a:r>
            <a:r>
              <a:rPr lang="en-SG" dirty="0"/>
              <a:t> Ops provides unique ability to peer deep into it.</a:t>
            </a:r>
          </a:p>
          <a:p>
            <a:pPr marL="171450" indent="-171450">
              <a:buFont typeface="Arial" panose="020B0604020202020204" pitchFamily="34" charset="0"/>
              <a:buChar char="•"/>
            </a:pPr>
            <a:r>
              <a:rPr lang="en-SG" dirty="0"/>
              <a:t>The 2</a:t>
            </a:r>
            <a:r>
              <a:rPr lang="en-SG" baseline="30000" dirty="0"/>
              <a:t>nd</a:t>
            </a:r>
            <a:r>
              <a:rPr lang="en-SG" dirty="0"/>
              <a:t> level is useful for tracking the VM capacity. Say a VM is given 8 vCPU. If you want to know if it’s using it, this is the area where you measure it. Whether you measure it In-Guest or VM level, it depends on the specific use case because each layer lacks visibility into the other.</a:t>
            </a:r>
          </a:p>
          <a:p>
            <a:pPr marL="171450" indent="-171450">
              <a:buFont typeface="Arial" panose="020B0604020202020204" pitchFamily="34" charset="0"/>
              <a:buChar char="•"/>
            </a:pPr>
            <a:r>
              <a:rPr lang="en-SG" dirty="0"/>
              <a:t>The 3</a:t>
            </a:r>
            <a:r>
              <a:rPr lang="en-SG" baseline="30000" dirty="0"/>
              <a:t>rd</a:t>
            </a:r>
            <a:r>
              <a:rPr lang="en-SG" dirty="0"/>
              <a:t> level is where the VM meets the Infra. This is where you track if Infra is serving the VM. The good thing is vSphere actually tracks if it’s unable to serve a VM. It tracks, for each and every VM, if the VM does not get what it asks.</a:t>
            </a:r>
          </a:p>
          <a:p>
            <a:pPr marL="171450" indent="-171450">
              <a:buFont typeface="Arial" panose="020B0604020202020204" pitchFamily="34" charset="0"/>
              <a:buChar char="•"/>
            </a:pPr>
            <a:r>
              <a:rPr lang="en-SG" dirty="0"/>
              <a:t>The 4</a:t>
            </a:r>
            <a:r>
              <a:rPr lang="en-SG" baseline="30000" dirty="0"/>
              <a:t>th</a:t>
            </a:r>
            <a:r>
              <a:rPr lang="en-SG" dirty="0"/>
              <a:t> level is the underlying IaaS. This level is irrelevant to the VM Owner. This is normally the domain of Capacity Planner</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a:p>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39055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21</a:t>
            </a:fld>
            <a:endParaRPr lang="en-US"/>
          </a:p>
        </p:txBody>
      </p:sp>
    </p:spTree>
    <p:extLst>
      <p:ext uri="{BB962C8B-B14F-4D97-AF65-F5344CB8AC3E}">
        <p14:creationId xmlns:p14="http://schemas.microsoft.com/office/powerpoint/2010/main" val="346896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22</a:t>
            </a:fld>
            <a:endParaRPr lang="en-US"/>
          </a:p>
        </p:txBody>
      </p:sp>
    </p:spTree>
    <p:extLst>
      <p:ext uri="{BB962C8B-B14F-4D97-AF65-F5344CB8AC3E}">
        <p14:creationId xmlns:p14="http://schemas.microsoft.com/office/powerpoint/2010/main" val="322960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23</a:t>
            </a:fld>
            <a:endParaRPr lang="en-SG"/>
          </a:p>
        </p:txBody>
      </p:sp>
    </p:spTree>
    <p:extLst>
      <p:ext uri="{BB962C8B-B14F-4D97-AF65-F5344CB8AC3E}">
        <p14:creationId xmlns:p14="http://schemas.microsoft.com/office/powerpoint/2010/main" val="4279259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25</a:t>
            </a:fld>
            <a:endParaRPr lang="en-US"/>
          </a:p>
        </p:txBody>
      </p:sp>
    </p:spTree>
    <p:extLst>
      <p:ext uri="{BB962C8B-B14F-4D97-AF65-F5344CB8AC3E}">
        <p14:creationId xmlns:p14="http://schemas.microsoft.com/office/powerpoint/2010/main" val="3511671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26</a:t>
            </a:fld>
            <a:endParaRPr lang="en-US"/>
          </a:p>
        </p:txBody>
      </p:sp>
    </p:spTree>
    <p:extLst>
      <p:ext uri="{BB962C8B-B14F-4D97-AF65-F5344CB8AC3E}">
        <p14:creationId xmlns:p14="http://schemas.microsoft.com/office/powerpoint/2010/main" val="3535274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a:p>
        </p:txBody>
      </p:sp>
    </p:spTree>
    <p:extLst>
      <p:ext uri="{BB962C8B-B14F-4D97-AF65-F5344CB8AC3E}">
        <p14:creationId xmlns:p14="http://schemas.microsoft.com/office/powerpoint/2010/main" val="3357342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32</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33</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34</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it….</a:t>
            </a:r>
          </a:p>
          <a:p>
            <a:endParaRPr lang="en-US" dirty="0"/>
          </a:p>
          <a:p>
            <a:r>
              <a:rPr lang="en-US" dirty="0"/>
              <a:t>Show the 4</a:t>
            </a:r>
            <a:r>
              <a:rPr lang="en-US" baseline="30000" dirty="0"/>
              <a:t>th</a:t>
            </a:r>
            <a:r>
              <a:rPr lang="en-US" dirty="0"/>
              <a:t> edition. Link is www.vmwareopsguide.com/oyw</a:t>
            </a:r>
          </a:p>
          <a:p>
            <a:endParaRPr lang="en-US" dirty="0"/>
          </a:p>
          <a:p>
            <a:r>
              <a:rPr lang="en-US" dirty="0"/>
              <a:t>I’m a member of product team. Specifically, I’m part of PM team.</a:t>
            </a:r>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35</a:t>
            </a:fld>
            <a:endParaRPr lang="en-US"/>
          </a:p>
        </p:txBody>
      </p:sp>
    </p:spTree>
    <p:extLst>
      <p:ext uri="{BB962C8B-B14F-4D97-AF65-F5344CB8AC3E}">
        <p14:creationId xmlns:p14="http://schemas.microsoft.com/office/powerpoint/2010/main" val="528914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If the average of the worst is higher then the worst of the 99</a:t>
            </a:r>
            <a:r>
              <a:rPr lang="en-US" baseline="30000" dirty="0"/>
              <a:t>th</a:t>
            </a:r>
            <a:r>
              <a:rPr lang="en-US" dirty="0"/>
              <a:t> percentiles, that means you have a lot of one-time, 5 minute spike impacting many VM. </a:t>
            </a:r>
          </a:p>
          <a:p>
            <a:r>
              <a:rPr lang="en-US" dirty="0"/>
              <a:t>If </a:t>
            </a:r>
          </a:p>
        </p:txBody>
      </p:sp>
      <p:sp>
        <p:nvSpPr>
          <p:cNvPr id="4" name="Slide Number Placeholder 3"/>
          <p:cNvSpPr>
            <a:spLocks noGrp="1"/>
          </p:cNvSpPr>
          <p:nvPr>
            <p:ph type="sldNum" sz="quarter" idx="5"/>
          </p:nvPr>
        </p:nvSpPr>
        <p:spPr/>
        <p:txBody>
          <a:bodyPr/>
          <a:lstStyle/>
          <a:p>
            <a:fld id="{26D98A6A-8080-46A3-9497-A76E6762F9D1}" type="slidenum">
              <a:rPr lang="en-US" smtClean="0"/>
              <a:t>36</a:t>
            </a:fld>
            <a:endParaRPr lang="en-US"/>
          </a:p>
        </p:txBody>
      </p:sp>
    </p:spTree>
    <p:extLst>
      <p:ext uri="{BB962C8B-B14F-4D97-AF65-F5344CB8AC3E}">
        <p14:creationId xmlns:p14="http://schemas.microsoft.com/office/powerpoint/2010/main" val="2448936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37</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a:t>
            </a:r>
          </a:p>
          <a:p>
            <a:pPr lvl="1"/>
            <a:r>
              <a:rPr lang="en-US" dirty="0"/>
              <a:t>1 summary chart</a:t>
            </a:r>
          </a:p>
          <a:p>
            <a:r>
              <a:rPr lang="en-US" dirty="0"/>
              <a:t>Overall Profiling</a:t>
            </a:r>
          </a:p>
          <a:p>
            <a:pPr lvl="1"/>
            <a:r>
              <a:rPr lang="en-US" dirty="0"/>
              <a:t>3 distribution charts. Based on 5-minute</a:t>
            </a:r>
          </a:p>
          <a:p>
            <a:r>
              <a:rPr lang="en-US" dirty="0"/>
              <a:t>Detail Profiling</a:t>
            </a:r>
          </a:p>
          <a:p>
            <a:pPr lvl="1"/>
            <a:r>
              <a:rPr lang="en-US" dirty="0"/>
              <a:t>Table. CPU Ready, Memory Contention, Disk Latency</a:t>
            </a:r>
          </a:p>
          <a:p>
            <a:pPr lvl="1"/>
            <a:r>
              <a:rPr lang="en-US" dirty="0"/>
              <a:t>Worst and not 99</a:t>
            </a:r>
            <a:r>
              <a:rPr lang="en-US" baseline="30000" dirty="0"/>
              <a:t>th</a:t>
            </a:r>
            <a:r>
              <a:rPr lang="en-US" dirty="0"/>
              <a:t> P for each VM in the last 1 – 3 months</a:t>
            </a:r>
          </a:p>
          <a:p>
            <a:pPr lvl="2"/>
            <a:r>
              <a:rPr lang="en-US" dirty="0"/>
              <a:t>Reason is we’re doing 300-second average, and not 20-second</a:t>
            </a:r>
          </a:p>
          <a:p>
            <a:pPr lvl="1"/>
            <a:r>
              <a:rPr lang="en-US" dirty="0"/>
              <a:t>Conservative: Average of Worst Value</a:t>
            </a:r>
          </a:p>
          <a:p>
            <a:pPr lvl="1"/>
            <a:r>
              <a:rPr lang="en-US" dirty="0"/>
              <a:t>Aggressive: Average of 99</a:t>
            </a:r>
            <a:r>
              <a:rPr lang="en-US" baseline="30000" dirty="0"/>
              <a:t>th</a:t>
            </a:r>
            <a:r>
              <a:rPr lang="en-US" dirty="0"/>
              <a:t> Percentile </a:t>
            </a:r>
          </a:p>
          <a:p>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38</a:t>
            </a:fld>
            <a:endParaRPr lang="en-US"/>
          </a:p>
        </p:txBody>
      </p:sp>
    </p:spTree>
    <p:extLst>
      <p:ext uri="{BB962C8B-B14F-4D97-AF65-F5344CB8AC3E}">
        <p14:creationId xmlns:p14="http://schemas.microsoft.com/office/powerpoint/2010/main" val="1616661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solidFill>
                  <a:srgbClr val="387C2C"/>
                </a:solidFill>
                <a:latin typeface="+mn-lt"/>
              </a:rPr>
              <a:t>Alert vs Insight</a:t>
            </a:r>
            <a:endParaRPr lang="en-US" sz="1200" b="1" dirty="0">
              <a:solidFill>
                <a:srgbClr val="387C2C"/>
              </a:solidFill>
              <a:latin typeface="+mn-lt"/>
            </a:endParaRPr>
          </a:p>
          <a:p>
            <a:endParaRPr lang="en-US" baseline="0" dirty="0"/>
          </a:p>
          <a:p>
            <a:endParaRPr lang="en-US" baseline="0" dirty="0"/>
          </a:p>
          <a:p>
            <a:r>
              <a:rPr lang="en-US" baseline="0" dirty="0"/>
              <a:t>There are 2 areas that early warning cover</a:t>
            </a:r>
          </a:p>
          <a:p>
            <a:pPr marL="171450" indent="-171450">
              <a:buFont typeface="Arial" panose="020B0604020202020204" pitchFamily="34" charset="0"/>
              <a:buChar char="•"/>
            </a:pPr>
            <a:r>
              <a:rPr lang="en-US" baseline="0" dirty="0"/>
              <a:t>Performance</a:t>
            </a:r>
          </a:p>
          <a:p>
            <a:pPr marL="171450" indent="-171450">
              <a:buFont typeface="Arial" panose="020B0604020202020204" pitchFamily="34" charset="0"/>
              <a:buChar char="•"/>
            </a:pPr>
            <a:r>
              <a:rPr lang="en-US" baseline="0" dirty="0"/>
              <a:t>Availability</a:t>
            </a:r>
          </a:p>
          <a:p>
            <a:endParaRPr lang="en-US" dirty="0"/>
          </a:p>
          <a:p>
            <a:r>
              <a:rPr lang="en-US" dirty="0"/>
              <a:t>Availability</a:t>
            </a:r>
            <a:r>
              <a:rPr lang="en-US" baseline="0" dirty="0"/>
              <a:t> covers soft errors. Example is soft failure in hardware. vSphere 6.5 has predictive HA, which </a:t>
            </a:r>
            <a:r>
              <a:rPr lang="en-US" baseline="0" dirty="0" err="1"/>
              <a:t>vMotion</a:t>
            </a:r>
            <a:r>
              <a:rPr lang="en-US" baseline="0" dirty="0"/>
              <a:t> VMs and empty a host proactively when it detects that the host will experience 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44</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45</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49</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52</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53</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a:t>
            </a:r>
          </a:p>
          <a:p>
            <a:endParaRPr lang="en-US" dirty="0"/>
          </a:p>
          <a:p>
            <a:r>
              <a:rPr lang="en-US"/>
              <a:t>Commodity</a:t>
            </a:r>
            <a:r>
              <a:rPr lang="en-US" dirty="0"/>
              <a:t>: it </a:t>
            </a:r>
            <a:r>
              <a:rPr lang="en-US"/>
              <a:t>initially hit </a:t>
            </a:r>
            <a:r>
              <a:rPr lang="en-US" dirty="0"/>
              <a:t>servers, and now it’s hitting storage too. Dedicated storage arrays are literally disappearing, being replaced with converged infrastructure. Storage Admin job is going down with the </a:t>
            </a:r>
            <a:r>
              <a:rPr lang="en-US"/>
              <a:t>arrays. Part of network is also being virtualized.</a:t>
            </a:r>
            <a:endParaRPr lang="en-US" dirty="0"/>
          </a:p>
          <a:p>
            <a:endParaRPr lang="en-US"/>
          </a:p>
          <a:p>
            <a:r>
              <a:rPr lang="en-US"/>
              <a:t>Reference in the book: </a:t>
            </a:r>
          </a:p>
          <a:p>
            <a:r>
              <a:rPr lang="en-US"/>
              <a:t>Part 1 Chapter 1 “Overview” chapter, especially </a:t>
            </a:r>
            <a:r>
              <a:rPr lang="en-SG" sz="1800">
                <a:effectLst/>
                <a:latin typeface="Calibri" panose="020F0502020204030204" pitchFamily="34" charset="0"/>
                <a:ea typeface="Calibri" panose="020F0502020204030204" pitchFamily="34" charset="0"/>
                <a:cs typeface="Arial" panose="020B0604020202020204" pitchFamily="34" charset="0"/>
              </a:rPr>
              <a:t>VCDX and VCOX section.</a:t>
            </a:r>
            <a:endParaRPr lang="en-US"/>
          </a:p>
          <a:p>
            <a:r>
              <a:rPr lang="en-US"/>
              <a:t>Part 4 Chapter 9 “Infrastructure Architect” chapter for background and personal sharing. We all have our story story</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54</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55</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56</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57</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60</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62</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63</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65</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66</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67</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“We get complaints from application team that our infrastructure is slow. But when we check all the counters are okay.”</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dirty="0">
                <a:solidFill>
                  <a:schemeClr val="tx2"/>
                </a:solidFill>
              </a:rPr>
              <a:t>“We want to reclaim resources from oversized, but application team won’t let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“We see our clusters still have capacity. But how high should we push th</a:t>
            </a:r>
            <a:r>
              <a:rPr lang="en-US" dirty="0">
                <a:solidFill>
                  <a:schemeClr val="tx2"/>
                </a:solidFill>
              </a:rPr>
              <a:t>e utilization? We’re concerned about performance</a:t>
            </a:r>
            <a:r>
              <a:rPr lang="en-US" sz="120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justify tech refresh? Our utilization is not high enough”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know the problem before application team complains? What are the KPI or leading indicators?”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68</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69</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70</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72</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73</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74</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76</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effectLst/>
              </a:rPr>
              <a:t>vRealize</a:t>
            </a:r>
            <a:r>
              <a:rPr lang="en-SG" dirty="0">
                <a:effectLst/>
              </a:rPr>
              <a:t>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79</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8</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82</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83</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84</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85</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86</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87</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93</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104</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105</a:t>
            </a:fld>
            <a:endParaRPr lang="en-US"/>
          </a:p>
        </p:txBody>
      </p:sp>
    </p:spTree>
    <p:extLst>
      <p:ext uri="{BB962C8B-B14F-4D97-AF65-F5344CB8AC3E}">
        <p14:creationId xmlns:p14="http://schemas.microsoft.com/office/powerpoint/2010/main" val="1497546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110</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111</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t>
            </a:r>
            <a:r>
              <a:rPr lang="en-US" dirty="0" err="1"/>
              <a:t>vRealize</a:t>
            </a:r>
            <a:r>
              <a:rPr lang="en-US" dirty="0"/>
              <a:t>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112</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113</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the reason why their demand doesn’t connect well is because they are looking at different things. So you need to unify them. Design the same model for both entities. Same operational models, else you are caught in between. </a:t>
            </a:r>
          </a:p>
          <a:p>
            <a:endParaRPr lang="en-US"/>
          </a:p>
          <a:p>
            <a:endParaRPr lang="en-US"/>
          </a:p>
          <a:p>
            <a:r>
              <a:rPr lang="en-US"/>
              <a:t>Reference in the book: </a:t>
            </a:r>
          </a:p>
          <a:p>
            <a:pPr marL="171450" indent="-171450">
              <a:buFont typeface="Arial" panose="020B0604020202020204" pitchFamily="34" charset="0"/>
              <a:buChar char="•"/>
            </a:pPr>
            <a:r>
              <a:rPr lang="en-US"/>
              <a:t>Begin with The End in Mind, located in Chapter 1 in Part 1</a:t>
            </a:r>
          </a:p>
          <a:p>
            <a:pPr marL="171450" indent="-171450">
              <a:buFont typeface="Arial" panose="020B0604020202020204" pitchFamily="34" charset="0"/>
              <a:buChar char="•"/>
            </a:pPr>
            <a:r>
              <a:rPr lang="en-US"/>
              <a:t>The Restaurant Analogy, located in Chapter 1 in Part 1</a:t>
            </a:r>
          </a:p>
          <a:p>
            <a:pPr marL="171450" indent="-171450">
              <a:buFont typeface="Arial" panose="020B0604020202020204" pitchFamily="34" charset="0"/>
              <a:buChar char="•"/>
            </a:pPr>
            <a:r>
              <a:rPr lang="en-US"/>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15707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Point of this slide: Begin with the end in mind</a:t>
            </a:r>
          </a:p>
          <a:p>
            <a:pPr lvl="0"/>
            <a:endParaRPr lang="en-US" dirty="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b="0">
                <a:solidFill>
                  <a:srgbClr val="833C0B"/>
                </a:solidFill>
                <a:effectLst/>
                <a:latin typeface="Calibri" panose="020F0502020204030204" pitchFamily="34" charset="0"/>
                <a:ea typeface="Calibri" panose="020F0502020204030204" pitchFamily="34" charset="0"/>
              </a:rPr>
              <a:t>Purpose-Driven Architecture section</a:t>
            </a:r>
            <a:endParaRPr lang="en-US" b="0" baseline="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3756737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4EA-DBD0-4B21-80EB-72D2AC81BE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8184FC-4815-4FD1-8E7E-F5E90D064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170C9-A688-4657-B101-C5B5072BC795}"/>
              </a:ext>
            </a:extLst>
          </p:cNvPr>
          <p:cNvSpPr>
            <a:spLocks noGrp="1"/>
          </p:cNvSpPr>
          <p:nvPr>
            <p:ph type="dt" sz="half" idx="10"/>
          </p:nvPr>
        </p:nvSpPr>
        <p:spPr/>
        <p:txBody>
          <a:bodyPr/>
          <a:lstStyle/>
          <a:p>
            <a:fld id="{1F5EFA42-F3BE-452D-8309-0458BB538506}" type="datetimeFigureOut">
              <a:rPr lang="en-US" smtClean="0"/>
              <a:t>06-Oct-22</a:t>
            </a:fld>
            <a:endParaRPr lang="en-US"/>
          </a:p>
        </p:txBody>
      </p:sp>
      <p:sp>
        <p:nvSpPr>
          <p:cNvPr id="5" name="Footer Placeholder 4">
            <a:extLst>
              <a:ext uri="{FF2B5EF4-FFF2-40B4-BE49-F238E27FC236}">
                <a16:creationId xmlns:a16="http://schemas.microsoft.com/office/drawing/2014/main" id="{6A7A5D92-9036-4A32-8FDD-945FD4F83399}"/>
              </a:ext>
            </a:extLst>
          </p:cNvPr>
          <p:cNvSpPr>
            <a:spLocks noGrp="1"/>
          </p:cNvSpPr>
          <p:nvPr>
            <p:ph type="ftr" sz="quarter" idx="11"/>
          </p:nvPr>
        </p:nvSpPr>
        <p:spPr>
          <a:xfrm>
            <a:off x="4038065" y="7352031"/>
            <a:ext cx="411587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B74738-109F-4AC5-B758-138FEC3EC2AB}"/>
              </a:ext>
            </a:extLst>
          </p:cNvPr>
          <p:cNvSpPr>
            <a:spLocks noGrp="1"/>
          </p:cNvSpPr>
          <p:nvPr>
            <p:ph type="sldNum" sz="quarter" idx="12"/>
          </p:nvPr>
        </p:nvSpPr>
        <p:spPr>
          <a:xfrm>
            <a:off x="8611256" y="7352031"/>
            <a:ext cx="2742326" cy="365125"/>
          </a:xfrm>
          <a:prstGeom prst="rect">
            <a:avLst/>
          </a:prstGeom>
        </p:spPr>
        <p:txBody>
          <a:bodyPr/>
          <a:lstStyle/>
          <a:p>
            <a:fld id="{F2EEED90-E694-4C94-9351-73CF0A3EA783}" type="slidenum">
              <a:rPr lang="en-US" smtClean="0"/>
              <a:t>‹#›</a:t>
            </a:fld>
            <a:endParaRPr lang="en-US"/>
          </a:p>
        </p:txBody>
      </p:sp>
    </p:spTree>
    <p:extLst>
      <p:ext uri="{BB962C8B-B14F-4D97-AF65-F5344CB8AC3E}">
        <p14:creationId xmlns:p14="http://schemas.microsoft.com/office/powerpoint/2010/main" val="141171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445106"/>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©2022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7" r:id="rId21"/>
    <p:sldLayoutId id="2147483729" r:id="rId22"/>
    <p:sldLayoutId id="2147483690" r:id="rId23"/>
    <p:sldLayoutId id="2147483774" r:id="rId24"/>
    <p:sldLayoutId id="2147483775" r:id="rId25"/>
    <p:sldLayoutId id="2147483776" r:id="rId26"/>
    <p:sldLayoutId id="2147483777" r:id="rId27"/>
    <p:sldLayoutId id="214748377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xml"/><Relationship Id="rId1" Type="http://schemas.openxmlformats.org/officeDocument/2006/relationships/tags" Target="../tags/tag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youtube.com/watch?v=9BH7cEJAlu0"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kb.vmware.com/s/article/85393?lang=en_U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4.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2.xml"/><Relationship Id="rId5" Type="http://schemas.openxmlformats.org/officeDocument/2006/relationships/slide" Target="slide1.xml"/><Relationship Id="rId4" Type="http://schemas.openxmlformats.org/officeDocument/2006/relationships/slide" Target="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hyperlink" Target="https://creativecommons.org/licenses/by-nc-sa/3.0/" TargetMode="External"/><Relationship Id="rId4" Type="http://schemas.openxmlformats.org/officeDocument/2006/relationships/hyperlink" Target="http://brewminate.com/ukrainian-scientist-creates-battery-that-can-power-smartphones-for-12-yea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63.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63.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63.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63.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63.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 Id="rId5" Type="http://schemas.openxmlformats.org/officeDocument/2006/relationships/hyperlink" Target="http://brewminate.com/ukrainian-scientist-creates-battery-that-can-power-smartphones-for-12-years/" TargetMode="External"/><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Your Message: “You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cxnSpLocks/>
          </p:cNvCxnSpPr>
          <p:nvPr/>
        </p:nvCxnSpPr>
        <p:spPr bwMode="gray">
          <a:xfrm>
            <a:off x="588651" y="3804628"/>
            <a:ext cx="5681520"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08D40547-2C1B-45ED-BC3D-BEB36FCBCFF3}"/>
              </a:ext>
            </a:extLst>
          </p:cNvPr>
          <p:cNvSpPr/>
          <p:nvPr/>
        </p:nvSpPr>
        <p:spPr>
          <a:xfrm>
            <a:off x="2341178" y="205195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BA076D5-4A32-4E76-BEC5-F3C92FA820EB}"/>
              </a:ext>
            </a:extLst>
          </p:cNvPr>
          <p:cNvSpPr/>
          <p:nvPr/>
        </p:nvSpPr>
        <p:spPr>
          <a:xfrm>
            <a:off x="3552369" y="2153205"/>
            <a:ext cx="2328714"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313" y="1882735"/>
            <a:ext cx="973147" cy="973147"/>
          </a:xfrm>
          <a:prstGeom prst="rect">
            <a:avLst/>
          </a:prstGeom>
        </p:spPr>
      </p:pic>
      <p:sp>
        <p:nvSpPr>
          <p:cNvPr id="19" name="Rectangle 18">
            <a:extLst>
              <a:ext uri="{FF2B5EF4-FFF2-40B4-BE49-F238E27FC236}">
                <a16:creationId xmlns:a16="http://schemas.microsoft.com/office/drawing/2014/main" id="{AD0397FD-1BFC-415E-B5F4-B25043D3C12F}"/>
              </a:ext>
            </a:extLst>
          </p:cNvPr>
          <p:cNvSpPr/>
          <p:nvPr/>
        </p:nvSpPr>
        <p:spPr>
          <a:xfrm>
            <a:off x="3552369" y="4743458"/>
            <a:ext cx="1010212"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759" y="4529960"/>
            <a:ext cx="1011770" cy="1011770"/>
          </a:xfrm>
          <a:prstGeom prst="rect">
            <a:avLst/>
          </a:prstGeom>
        </p:spPr>
      </p:pic>
      <p:sp>
        <p:nvSpPr>
          <p:cNvPr id="2" name="TextBox 1">
            <a:extLst>
              <a:ext uri="{FF2B5EF4-FFF2-40B4-BE49-F238E27FC236}">
                <a16:creationId xmlns:a16="http://schemas.microsoft.com/office/drawing/2014/main" id="{9102941B-50D1-7EB5-BD60-A3B8E87CD709}"/>
              </a:ext>
            </a:extLst>
          </p:cNvPr>
          <p:cNvSpPr txBox="1"/>
          <p:nvPr/>
        </p:nvSpPr>
        <p:spPr>
          <a:xfrm>
            <a:off x="785306" y="2921296"/>
            <a:ext cx="1473160" cy="369332"/>
          </a:xfrm>
          <a:prstGeom prst="rect">
            <a:avLst/>
          </a:prstGeom>
        </p:spPr>
        <p:txBody>
          <a:bodyPr wrap="none" lIns="0" tIns="0" rIns="0" bIns="0" rtlCol="0">
            <a:spAutoFit/>
          </a:bodyPr>
          <a:lstStyle/>
          <a:p>
            <a:pPr algn="l">
              <a:spcAft>
                <a:spcPts val="600"/>
              </a:spcAft>
            </a:pPr>
            <a:r>
              <a:rPr lang="en-US" sz="2400" b="1" dirty="0">
                <a:solidFill>
                  <a:schemeClr val="tx2"/>
                </a:solidFill>
              </a:rPr>
              <a:t>Consumer</a:t>
            </a:r>
            <a:endParaRPr lang="en-US" b="1" dirty="0">
              <a:solidFill>
                <a:schemeClr val="tx2"/>
              </a:solidFill>
            </a:endParaRPr>
          </a:p>
        </p:txBody>
      </p:sp>
      <p:sp>
        <p:nvSpPr>
          <p:cNvPr id="18" name="TextBox 17">
            <a:extLst>
              <a:ext uri="{FF2B5EF4-FFF2-40B4-BE49-F238E27FC236}">
                <a16:creationId xmlns:a16="http://schemas.microsoft.com/office/drawing/2014/main" id="{A78A2A4A-180E-1F22-6E70-527FCBE85153}"/>
              </a:ext>
            </a:extLst>
          </p:cNvPr>
          <p:cNvSpPr txBox="1"/>
          <p:nvPr/>
        </p:nvSpPr>
        <p:spPr>
          <a:xfrm>
            <a:off x="903127" y="5682093"/>
            <a:ext cx="1237518" cy="369332"/>
          </a:xfrm>
          <a:prstGeom prst="rect">
            <a:avLst/>
          </a:prstGeom>
        </p:spPr>
        <p:txBody>
          <a:bodyPr wrap="none" lIns="0" tIns="0" rIns="0" bIns="0" rtlCol="0">
            <a:spAutoFit/>
          </a:bodyPr>
          <a:lstStyle/>
          <a:p>
            <a:pPr algn="l">
              <a:spcAft>
                <a:spcPts val="600"/>
              </a:spcAft>
            </a:pPr>
            <a:r>
              <a:rPr lang="en-US" sz="2400" b="1" dirty="0">
                <a:solidFill>
                  <a:schemeClr val="tx2"/>
                </a:solidFill>
              </a:rPr>
              <a:t>Provider</a:t>
            </a:r>
          </a:p>
        </p:txBody>
      </p:sp>
      <p:sp>
        <p:nvSpPr>
          <p:cNvPr id="21" name="Arrow: Right 20">
            <a:extLst>
              <a:ext uri="{FF2B5EF4-FFF2-40B4-BE49-F238E27FC236}">
                <a16:creationId xmlns:a16="http://schemas.microsoft.com/office/drawing/2014/main" id="{6053CDC7-F4E8-3B39-4B73-7D3B4C79F7DC}"/>
              </a:ext>
            </a:extLst>
          </p:cNvPr>
          <p:cNvSpPr/>
          <p:nvPr/>
        </p:nvSpPr>
        <p:spPr>
          <a:xfrm>
            <a:off x="2341178" y="467412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97E7698D-C415-B1E3-52A8-F30FDB7991EA}"/>
              </a:ext>
            </a:extLst>
          </p:cNvPr>
          <p:cNvSpPr/>
          <p:nvPr/>
        </p:nvSpPr>
        <p:spPr bwMode="gray">
          <a:xfrm>
            <a:off x="6027576" y="1614268"/>
            <a:ext cx="653142" cy="4380720"/>
          </a:xfrm>
          <a:prstGeom prst="rightBrace">
            <a:avLst>
              <a:gd name="adj1" fmla="val 24762"/>
              <a:gd name="adj2" fmla="val 50000"/>
            </a:avLst>
          </a:prstGeom>
          <a:ln>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6324CEE2-8E66-B767-385F-FC66EAC0A59F}"/>
              </a:ext>
            </a:extLst>
          </p:cNvPr>
          <p:cNvSpPr/>
          <p:nvPr/>
        </p:nvSpPr>
        <p:spPr>
          <a:xfrm>
            <a:off x="6907254" y="1681879"/>
            <a:ext cx="4651310" cy="4245498"/>
          </a:xfrm>
          <a:prstGeom prst="snip1Rect">
            <a:avLst>
              <a:gd name="adj" fmla="val 457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tx2"/>
                </a:solidFill>
              </a:rPr>
              <a:t>Price/Performance defines the IaaS offering. </a:t>
            </a:r>
          </a:p>
          <a:p>
            <a:pPr>
              <a:spcAft>
                <a:spcPts val="600"/>
              </a:spcAft>
            </a:pPr>
            <a:r>
              <a:rPr lang="en-US" dirty="0">
                <a:solidFill>
                  <a:schemeClr val="tx2"/>
                </a:solidFill>
              </a:rPr>
              <a:t>The reason Gold Class is 2x the price of Silver because it is 2x better. That’s the fair way to justify higher price.</a:t>
            </a:r>
          </a:p>
          <a:p>
            <a:pPr>
              <a:spcAft>
                <a:spcPts val="600"/>
              </a:spcAft>
            </a:pPr>
            <a:r>
              <a:rPr lang="en-US" dirty="0">
                <a:solidFill>
                  <a:schemeClr val="tx2"/>
                </a:solidFill>
              </a:rPr>
              <a:t>While hardware and architecture are identical, the SLA per VM is better. </a:t>
            </a:r>
          </a:p>
          <a:p>
            <a:pPr>
              <a:spcAft>
                <a:spcPts val="600"/>
              </a:spcAft>
            </a:pPr>
            <a:r>
              <a:rPr lang="en-US" dirty="0">
                <a:solidFill>
                  <a:schemeClr val="tx2"/>
                </a:solidFill>
              </a:rPr>
              <a:t>Better in all 4 aspects of SLA: </a:t>
            </a:r>
          </a:p>
          <a:p>
            <a:pPr marL="342900" indent="-342900">
              <a:spcAft>
                <a:spcPts val="600"/>
              </a:spcAft>
              <a:buFont typeface="+mj-lt"/>
              <a:buAutoNum type="arabicPeriod"/>
            </a:pPr>
            <a:r>
              <a:rPr lang="en-US" dirty="0">
                <a:solidFill>
                  <a:schemeClr val="tx2"/>
                </a:solidFill>
              </a:rPr>
              <a:t>Higher availability</a:t>
            </a:r>
          </a:p>
          <a:p>
            <a:pPr marL="342900" indent="-342900">
              <a:spcAft>
                <a:spcPts val="600"/>
              </a:spcAft>
              <a:buFont typeface="+mj-lt"/>
              <a:buAutoNum type="arabicPeriod"/>
            </a:pPr>
            <a:r>
              <a:rPr lang="en-US" dirty="0">
                <a:solidFill>
                  <a:schemeClr val="tx2"/>
                </a:solidFill>
              </a:rPr>
              <a:t>Faster performance</a:t>
            </a:r>
          </a:p>
          <a:p>
            <a:pPr marL="342900" indent="-342900">
              <a:spcAft>
                <a:spcPts val="600"/>
              </a:spcAft>
              <a:buFont typeface="+mj-lt"/>
              <a:buAutoNum type="arabicPeriod"/>
            </a:pPr>
            <a:r>
              <a:rPr lang="en-US" dirty="0">
                <a:solidFill>
                  <a:schemeClr val="tx2"/>
                </a:solidFill>
              </a:rPr>
              <a:t>More secured</a:t>
            </a:r>
          </a:p>
          <a:p>
            <a:pPr marL="342900" indent="-342900">
              <a:spcAft>
                <a:spcPts val="600"/>
              </a:spcAft>
              <a:buFont typeface="+mj-lt"/>
              <a:buAutoNum type="arabicPeriod"/>
            </a:pPr>
            <a:r>
              <a:rPr lang="en-US" dirty="0">
                <a:solidFill>
                  <a:schemeClr val="tx2"/>
                </a:solidFill>
              </a:rPr>
              <a:t>higher quality service. </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6DE02-0D0F-A49A-B32C-4012F6DCEFC6}"/>
              </a:ext>
            </a:extLst>
          </p:cNvPr>
          <p:cNvPicPr>
            <a:picLocks noChangeAspect="1"/>
          </p:cNvPicPr>
          <p:nvPr/>
        </p:nvPicPr>
        <p:blipFill>
          <a:blip r:embed="rId2"/>
          <a:stretch>
            <a:fillRect/>
          </a:stretch>
        </p:blipFill>
        <p:spPr>
          <a:xfrm>
            <a:off x="387056" y="1739813"/>
            <a:ext cx="11417887" cy="3378374"/>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0"/>
          </p:cNvCxnSpPr>
          <p:nvPr/>
        </p:nvCxnSpPr>
        <p:spPr bwMode="gray">
          <a:xfrm flipH="1" flipV="1">
            <a:off x="1729126"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11" name="Rectangle 10">
            <a:extLst>
              <a:ext uri="{FF2B5EF4-FFF2-40B4-BE49-F238E27FC236}">
                <a16:creationId xmlns:a16="http://schemas.microsoft.com/office/drawing/2014/main" id="{63E921F2-DFEF-A9F5-FE14-DF507EAD532A}"/>
              </a:ext>
            </a:extLst>
          </p:cNvPr>
          <p:cNvSpPr/>
          <p:nvPr/>
        </p:nvSpPr>
        <p:spPr>
          <a:xfrm>
            <a:off x="954143"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 will enable for all objects except Pod. Select 1 object.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a:off x="9230672" y="1148744"/>
            <a:ext cx="1477775" cy="1616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7549957" y="713000"/>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Type “super metrics” here, then enter to search them</a:t>
            </a:r>
          </a:p>
        </p:txBody>
      </p:sp>
      <p:cxnSp>
        <p:nvCxnSpPr>
          <p:cNvPr id="15" name="Straight Connector 14">
            <a:extLst>
              <a:ext uri="{FF2B5EF4-FFF2-40B4-BE49-F238E27FC236}">
                <a16:creationId xmlns:a16="http://schemas.microsoft.com/office/drawing/2014/main" id="{2EDCC3E8-AC2D-EFF6-208E-82ED733AF3C0}"/>
              </a:ext>
            </a:extLst>
          </p:cNvPr>
          <p:cNvCxnSpPr/>
          <p:nvPr/>
        </p:nvCxnSpPr>
        <p:spPr bwMode="gray">
          <a:xfrm>
            <a:off x="923067" y="4467993"/>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1F9603-62E1-D96D-E7AC-5308D4E14613}"/>
              </a:ext>
            </a:extLst>
          </p:cNvPr>
          <p:cNvCxnSpPr>
            <a:cxnSpLocks/>
            <a:stCxn id="17" idx="0"/>
          </p:cNvCxnSpPr>
          <p:nvPr/>
        </p:nvCxnSpPr>
        <p:spPr bwMode="gray">
          <a:xfrm flipH="1" flipV="1">
            <a:off x="4184824"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56DA431-C786-81EF-486A-DFDDB9E5EAD3}"/>
              </a:ext>
            </a:extLst>
          </p:cNvPr>
          <p:cNvSpPr/>
          <p:nvPr/>
        </p:nvSpPr>
        <p:spPr>
          <a:xfrm>
            <a:off x="3409841"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Expand the super metrics.</a:t>
            </a:r>
          </a:p>
          <a:p>
            <a:pPr algn="ctr">
              <a:spcAft>
                <a:spcPts val="600"/>
              </a:spcAft>
            </a:pPr>
            <a:r>
              <a:rPr lang="en-US" sz="1200" dirty="0">
                <a:solidFill>
                  <a:schemeClr val="bg1"/>
                </a:solidFill>
              </a:rPr>
              <a:t>See next slide for bulk enabling.</a:t>
            </a:r>
          </a:p>
        </p:txBody>
      </p:sp>
    </p:spTree>
    <p:extLst>
      <p:ext uri="{BB962C8B-B14F-4D97-AF65-F5344CB8AC3E}">
        <p14:creationId xmlns:p14="http://schemas.microsoft.com/office/powerpoint/2010/main" val="12097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448560" y="3217985"/>
            <a:ext cx="137609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
        <p:nvSpPr>
          <p:cNvPr id="5" name="Rectangle: Single Corner Snipped 4">
            <a:extLst>
              <a:ext uri="{FF2B5EF4-FFF2-40B4-BE49-F238E27FC236}">
                <a16:creationId xmlns:a16="http://schemas.microsoft.com/office/drawing/2014/main" id="{FBE19E72-8EC3-14E1-9115-E7A05F2DCD71}"/>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6" name="Rectangle 5">
            <a:extLst>
              <a:ext uri="{FF2B5EF4-FFF2-40B4-BE49-F238E27FC236}">
                <a16:creationId xmlns:a16="http://schemas.microsoft.com/office/drawing/2014/main" id="{2E25964F-7BA9-2C0A-3134-40D7835CEF36}"/>
              </a:ext>
            </a:extLst>
          </p:cNvPr>
          <p:cNvSpPr/>
          <p:nvPr/>
        </p:nvSpPr>
        <p:spPr>
          <a:xfrm>
            <a:off x="315416" y="484183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Repeat for each object type</a:t>
            </a:r>
          </a:p>
        </p:txBody>
      </p:sp>
      <p:sp>
        <p:nvSpPr>
          <p:cNvPr id="9" name="Rectangle 8">
            <a:extLst>
              <a:ext uri="{FF2B5EF4-FFF2-40B4-BE49-F238E27FC236}">
                <a16:creationId xmlns:a16="http://schemas.microsoft.com/office/drawing/2014/main" id="{26A4F1BC-BC6C-3B70-1BF3-56ACE3F76A9D}"/>
              </a:ext>
            </a:extLst>
          </p:cNvPr>
          <p:cNvSpPr/>
          <p:nvPr/>
        </p:nvSpPr>
        <p:spPr>
          <a:xfrm>
            <a:off x="315416" y="574099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all objects done, click Save at the bottom</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85211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5073497" y="3227293"/>
            <a:ext cx="3176423" cy="542067"/>
          </a:xfrm>
          <a:custGeom>
            <a:avLst/>
            <a:gdLst>
              <a:gd name="connsiteX0" fmla="*/ 0 w 3176423"/>
              <a:gd name="connsiteY0" fmla="*/ 0 h 542067"/>
              <a:gd name="connsiteX1" fmla="*/ 3176423 w 3176423"/>
              <a:gd name="connsiteY1" fmla="*/ 0 h 542067"/>
              <a:gd name="connsiteX2" fmla="*/ 3176423 w 3176423"/>
              <a:gd name="connsiteY2" fmla="*/ 542067 h 542067"/>
              <a:gd name="connsiteX3" fmla="*/ 0 w 3176423"/>
              <a:gd name="connsiteY3" fmla="*/ 542067 h 542067"/>
              <a:gd name="connsiteX4" fmla="*/ 0 w 3176423"/>
              <a:gd name="connsiteY4" fmla="*/ 0 h 54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3" h="542067" extrusionOk="0">
                <a:moveTo>
                  <a:pt x="0" y="0"/>
                </a:moveTo>
                <a:cubicBezTo>
                  <a:pt x="887095" y="118645"/>
                  <a:pt x="2784256" y="116012"/>
                  <a:pt x="3176423" y="0"/>
                </a:cubicBezTo>
                <a:cubicBezTo>
                  <a:pt x="3206895" y="162602"/>
                  <a:pt x="3148823" y="322593"/>
                  <a:pt x="3176423" y="542067"/>
                </a:cubicBezTo>
                <a:cubicBezTo>
                  <a:pt x="1725415" y="676667"/>
                  <a:pt x="320795" y="384871"/>
                  <a:pt x="0" y="542067"/>
                </a:cubicBezTo>
                <a:cubicBezTo>
                  <a:pt x="5672" y="421723"/>
                  <a:pt x="41982" y="803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82970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33379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969810" y="4042488"/>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
        <p:nvSpPr>
          <p:cNvPr id="9" name="Rectangle: Single Corner Snipped 8">
            <a:extLst>
              <a:ext uri="{FF2B5EF4-FFF2-40B4-BE49-F238E27FC236}">
                <a16:creationId xmlns:a16="http://schemas.microsoft.com/office/drawing/2014/main" id="{BBE11435-9A47-1DA3-E476-B170EAE7B50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20-sec peak metric</a:t>
            </a:r>
          </a:p>
        </p:txBody>
      </p:sp>
      <p:cxnSp>
        <p:nvCxnSpPr>
          <p:cNvPr id="12" name="Straight Arrow Connector 11">
            <a:extLst>
              <a:ext uri="{FF2B5EF4-FFF2-40B4-BE49-F238E27FC236}">
                <a16:creationId xmlns:a16="http://schemas.microsoft.com/office/drawing/2014/main" id="{D2D4E86F-CFBE-5EA6-C71C-06250A5C9A8A}"/>
              </a:ext>
            </a:extLst>
          </p:cNvPr>
          <p:cNvCxnSpPr>
            <a:cxnSpLocks/>
            <a:stCxn id="13" idx="3"/>
          </p:cNvCxnSpPr>
          <p:nvPr/>
        </p:nvCxnSpPr>
        <p:spPr bwMode="gray">
          <a:xfrm flipV="1">
            <a:off x="2438400" y="2164080"/>
            <a:ext cx="1127760" cy="7589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C75FEDF7-78A2-DAA9-C2FF-E87F8811508F}"/>
              </a:ext>
            </a:extLst>
          </p:cNvPr>
          <p:cNvSpPr/>
          <p:nvPr/>
        </p:nvSpPr>
        <p:spPr>
          <a:xfrm>
            <a:off x="305256" y="26925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the VM object type. Ignore Pod</a:t>
            </a:r>
          </a:p>
        </p:txBody>
      </p:sp>
      <p:cxnSp>
        <p:nvCxnSpPr>
          <p:cNvPr id="14" name="Straight Connector 13">
            <a:extLst>
              <a:ext uri="{FF2B5EF4-FFF2-40B4-BE49-F238E27FC236}">
                <a16:creationId xmlns:a16="http://schemas.microsoft.com/office/drawing/2014/main" id="{0C8D4F29-6D12-EC70-FEC9-7D715E3323B2}"/>
              </a:ext>
            </a:extLst>
          </p:cNvPr>
          <p:cNvCxnSpPr/>
          <p:nvPr/>
        </p:nvCxnSpPr>
        <p:spPr bwMode="gray">
          <a:xfrm>
            <a:off x="3168427" y="1818640"/>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33E3B8-8319-C4C0-8487-A2E000A09E4E}"/>
              </a:ext>
            </a:extLst>
          </p:cNvPr>
          <p:cNvCxnSpPr>
            <a:cxnSpLocks/>
            <a:stCxn id="11" idx="0"/>
          </p:cNvCxnSpPr>
          <p:nvPr/>
        </p:nvCxnSpPr>
        <p:spPr bwMode="gray">
          <a:xfrm flipH="1" flipV="1">
            <a:off x="8310880" y="3576320"/>
            <a:ext cx="2697155" cy="466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4AA1CDB-ECEC-B28B-4DB4-25F802609BBC}"/>
              </a:ext>
            </a:extLst>
          </p:cNvPr>
          <p:cNvCxnSpPr>
            <a:cxnSpLocks/>
            <a:stCxn id="18" idx="1"/>
          </p:cNvCxnSpPr>
          <p:nvPr/>
        </p:nvCxnSpPr>
        <p:spPr bwMode="gray">
          <a:xfrm flipH="1">
            <a:off x="7787640" y="464838"/>
            <a:ext cx="2352040" cy="4140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FE2D579D-7891-5912-EA42-D6FE8EE500F5}"/>
              </a:ext>
            </a:extLst>
          </p:cNvPr>
          <p:cNvCxnSpPr>
            <a:cxnSpLocks/>
            <a:stCxn id="18" idx="1"/>
          </p:cNvCxnSpPr>
          <p:nvPr/>
        </p:nvCxnSpPr>
        <p:spPr bwMode="gray">
          <a:xfrm flipH="1">
            <a:off x="9428480" y="464838"/>
            <a:ext cx="711200" cy="370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B3314505-4B11-8AD4-082F-4A0419F26C93}"/>
              </a:ext>
            </a:extLst>
          </p:cNvPr>
          <p:cNvSpPr/>
          <p:nvPr/>
        </p:nvSpPr>
        <p:spPr>
          <a:xfrm>
            <a:off x="10139680" y="94173"/>
            <a:ext cx="2052320"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“collection” here</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1C043-9021-D031-4601-88BEAD41F195}"/>
              </a:ext>
            </a:extLst>
          </p:cNvPr>
          <p:cNvPicPr>
            <a:picLocks noChangeAspect="1"/>
          </p:cNvPicPr>
          <p:nvPr/>
        </p:nvPicPr>
        <p:blipFill>
          <a:blip r:embed="rId2"/>
          <a:stretch>
            <a:fillRect/>
          </a:stretch>
        </p:blipFill>
        <p:spPr>
          <a:xfrm>
            <a:off x="2783762" y="0"/>
            <a:ext cx="940823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ESXi Total Network packets</a:t>
            </a:r>
          </a:p>
        </p:txBody>
      </p:sp>
      <p:cxnSp>
        <p:nvCxnSpPr>
          <p:cNvPr id="5" name="Straight Arrow Connector 4">
            <a:extLst>
              <a:ext uri="{FF2B5EF4-FFF2-40B4-BE49-F238E27FC236}">
                <a16:creationId xmlns:a16="http://schemas.microsoft.com/office/drawing/2014/main" id="{20D90D31-16EC-713C-E4A1-487BFA18C4DE}"/>
              </a:ext>
            </a:extLst>
          </p:cNvPr>
          <p:cNvCxnSpPr>
            <a:cxnSpLocks/>
          </p:cNvCxnSpPr>
          <p:nvPr/>
        </p:nvCxnSpPr>
        <p:spPr bwMode="gray">
          <a:xfrm flipH="1" flipV="1">
            <a:off x="9474200" y="1051560"/>
            <a:ext cx="304800" cy="5997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25B348BE-0495-A107-F426-193991CCB534}"/>
              </a:ext>
            </a:extLst>
          </p:cNvPr>
          <p:cNvCxnSpPr>
            <a:cxnSpLocks/>
            <a:stCxn id="7" idx="0"/>
          </p:cNvCxnSpPr>
          <p:nvPr/>
        </p:nvCxnSpPr>
        <p:spPr bwMode="gray">
          <a:xfrm flipV="1">
            <a:off x="10731975" y="1010920"/>
            <a:ext cx="713265" cy="6404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AE618572-5C41-C6F7-5D47-C9FAD2C2A799}"/>
              </a:ext>
            </a:extLst>
          </p:cNvPr>
          <p:cNvSpPr/>
          <p:nvPr/>
        </p:nvSpPr>
        <p:spPr>
          <a:xfrm>
            <a:off x="9408238" y="1651350"/>
            <a:ext cx="2647473"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“total” here</a:t>
            </a:r>
          </a:p>
        </p:txBody>
      </p:sp>
      <p:sp>
        <p:nvSpPr>
          <p:cNvPr id="12" name="Rectangle 11">
            <a:extLst>
              <a:ext uri="{FF2B5EF4-FFF2-40B4-BE49-F238E27FC236}">
                <a16:creationId xmlns:a16="http://schemas.microsoft.com/office/drawing/2014/main" id="{70C0D4BF-9DA8-94DC-7D91-35C5F1F45B7C}"/>
              </a:ext>
            </a:extLst>
          </p:cNvPr>
          <p:cNvSpPr/>
          <p:nvPr/>
        </p:nvSpPr>
        <p:spPr>
          <a:xfrm>
            <a:off x="3122777" y="3694653"/>
            <a:ext cx="3379623" cy="3163347"/>
          </a:xfrm>
          <a:custGeom>
            <a:avLst/>
            <a:gdLst>
              <a:gd name="connsiteX0" fmla="*/ 0 w 3379623"/>
              <a:gd name="connsiteY0" fmla="*/ 0 h 3163347"/>
              <a:gd name="connsiteX1" fmla="*/ 3379623 w 3379623"/>
              <a:gd name="connsiteY1" fmla="*/ 0 h 3163347"/>
              <a:gd name="connsiteX2" fmla="*/ 3379623 w 3379623"/>
              <a:gd name="connsiteY2" fmla="*/ 3163347 h 3163347"/>
              <a:gd name="connsiteX3" fmla="*/ 0 w 3379623"/>
              <a:gd name="connsiteY3" fmla="*/ 3163347 h 3163347"/>
              <a:gd name="connsiteX4" fmla="*/ 0 w 3379623"/>
              <a:gd name="connsiteY4" fmla="*/ 0 h 316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623" h="3163347" extrusionOk="0">
                <a:moveTo>
                  <a:pt x="0" y="0"/>
                </a:moveTo>
                <a:cubicBezTo>
                  <a:pt x="1276129" y="118645"/>
                  <a:pt x="2986730" y="116012"/>
                  <a:pt x="3379623" y="0"/>
                </a:cubicBezTo>
                <a:cubicBezTo>
                  <a:pt x="3246741" y="1118883"/>
                  <a:pt x="3464574" y="2400862"/>
                  <a:pt x="3379623" y="3163347"/>
                </a:cubicBezTo>
                <a:cubicBezTo>
                  <a:pt x="2054475" y="3297947"/>
                  <a:pt x="1225243" y="3006151"/>
                  <a:pt x="0" y="3163347"/>
                </a:cubicBezTo>
                <a:cubicBezTo>
                  <a:pt x="-20187" y="2059345"/>
                  <a:pt x="-152480" y="134036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10"/>
            <a:ext cx="2298114"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enable them</a:t>
            </a:r>
          </a:p>
        </p:txBody>
      </p:sp>
    </p:spTree>
    <p:extLst>
      <p:ext uri="{BB962C8B-B14F-4D97-AF65-F5344CB8AC3E}">
        <p14:creationId xmlns:p14="http://schemas.microsoft.com/office/powerpoint/2010/main" val="333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271481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7208520" y="858520"/>
            <a:ext cx="2518251" cy="8688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460561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890000" y="817880"/>
            <a:ext cx="836771" cy="909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726771" y="135671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 field.</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488631" y="3598594"/>
            <a:ext cx="1238140"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726771" y="4144360"/>
            <a:ext cx="2397889"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1116681" y="1183640"/>
            <a:ext cx="1758599" cy="9553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210519" y="21390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Deprecate Alerts</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FF26A-6D07-7AE5-2D43-694518B85396}"/>
              </a:ext>
            </a:extLst>
          </p:cNvPr>
          <p:cNvPicPr>
            <a:picLocks noChangeAspect="1"/>
          </p:cNvPicPr>
          <p:nvPr/>
        </p:nvPicPr>
        <p:blipFill>
          <a:blip r:embed="rId3"/>
          <a:stretch>
            <a:fillRect/>
          </a:stretch>
        </p:blipFill>
        <p:spPr>
          <a:xfrm>
            <a:off x="371181" y="1425472"/>
            <a:ext cx="11449638" cy="4007056"/>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2"/>
          </p:cNvCxnSpPr>
          <p:nvPr/>
        </p:nvCxnSpPr>
        <p:spPr bwMode="gray">
          <a:xfrm flipH="1">
            <a:off x="8676640" y="1335680"/>
            <a:ext cx="207286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2572512" y="554692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them, </a:t>
            </a:r>
            <a:r>
              <a:rPr lang="en-US" sz="1200">
                <a:solidFill>
                  <a:schemeClr val="bg1"/>
                </a:solidFill>
              </a:rPr>
              <a:t>then save.</a:t>
            </a:r>
            <a:endParaRPr lang="en-US" sz="1200" dirty="0">
              <a:solidFill>
                <a:schemeClr val="bg1"/>
              </a:solidFill>
            </a:endParaRP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2"/>
          </p:cNvCxnSpPr>
          <p:nvPr/>
        </p:nvCxnSpPr>
        <p:spPr bwMode="gray">
          <a:xfrm>
            <a:off x="10749505" y="1335680"/>
            <a:ext cx="12677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550560" y="59435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OYW in the Quick filter field.</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2"/>
          </p:cNvCxnSpPr>
          <p:nvPr/>
        </p:nvCxnSpPr>
        <p:spPr bwMode="gray">
          <a:xfrm flipH="1">
            <a:off x="3362294" y="1285283"/>
            <a:ext cx="2763853" cy="1589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5219985" y="8243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Specify “Virtual Machine”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new Alerts</a:t>
            </a:r>
          </a:p>
        </p:txBody>
      </p:sp>
    </p:spTree>
    <p:extLst>
      <p:ext uri="{BB962C8B-B14F-4D97-AF65-F5344CB8AC3E}">
        <p14:creationId xmlns:p14="http://schemas.microsoft.com/office/powerpoint/2010/main" val="72878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E1A40-84A1-1044-E45C-86F6AFCE4885}"/>
              </a:ext>
            </a:extLst>
          </p:cNvPr>
          <p:cNvPicPr>
            <a:picLocks noChangeAspect="1"/>
          </p:cNvPicPr>
          <p:nvPr/>
        </p:nvPicPr>
        <p:blipFill>
          <a:blip r:embed="rId2"/>
          <a:stretch>
            <a:fillRect/>
          </a:stretch>
        </p:blipFill>
        <p:spPr>
          <a:xfrm>
            <a:off x="0" y="1705479"/>
            <a:ext cx="12192000" cy="3447042"/>
          </a:xfrm>
          <a:prstGeom prst="rect">
            <a:avLst/>
          </a:prstGeom>
        </p:spPr>
      </p:pic>
      <p:sp>
        <p:nvSpPr>
          <p:cNvPr id="4" name="Rectangle: Single Corner Snipped 3">
            <a:extLst>
              <a:ext uri="{FF2B5EF4-FFF2-40B4-BE49-F238E27FC236}">
                <a16:creationId xmlns:a16="http://schemas.microsoft.com/office/drawing/2014/main" id="{E96D05A9-E96B-1B0E-B6D5-F4D818BA300E}"/>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cxnSp>
        <p:nvCxnSpPr>
          <p:cNvPr id="5" name="Straight Arrow Connector 4">
            <a:extLst>
              <a:ext uri="{FF2B5EF4-FFF2-40B4-BE49-F238E27FC236}">
                <a16:creationId xmlns:a16="http://schemas.microsoft.com/office/drawing/2014/main" id="{0840B96E-453E-F221-E9DF-620BC2C36BB8}"/>
              </a:ext>
            </a:extLst>
          </p:cNvPr>
          <p:cNvCxnSpPr>
            <a:cxnSpLocks/>
            <a:stCxn id="6" idx="0"/>
          </p:cNvCxnSpPr>
          <p:nvPr/>
        </p:nvCxnSpPr>
        <p:spPr bwMode="gray">
          <a:xfrm flipH="1" flipV="1">
            <a:off x="3111560" y="3072557"/>
            <a:ext cx="1232008" cy="22517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7054A52-1716-8DA0-849B-468CF54E961E}"/>
              </a:ext>
            </a:extLst>
          </p:cNvPr>
          <p:cNvSpPr/>
          <p:nvPr/>
        </p:nvSpPr>
        <p:spPr>
          <a:xfrm>
            <a:off x="2221331" y="5324262"/>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business application object for each Biz App. Note this is just the top level object</a:t>
            </a:r>
          </a:p>
        </p:txBody>
      </p:sp>
      <p:sp>
        <p:nvSpPr>
          <p:cNvPr id="10" name="TextBox 9">
            <a:extLst>
              <a:ext uri="{FF2B5EF4-FFF2-40B4-BE49-F238E27FC236}">
                <a16:creationId xmlns:a16="http://schemas.microsoft.com/office/drawing/2014/main" id="{A605E8A9-CB35-16FD-4086-9A73F64E6BAA}"/>
              </a:ext>
            </a:extLst>
          </p:cNvPr>
          <p:cNvSpPr txBox="1"/>
          <p:nvPr/>
        </p:nvSpPr>
        <p:spPr>
          <a:xfrm>
            <a:off x="2738866" y="394362"/>
            <a:ext cx="4366580" cy="446276"/>
          </a:xfrm>
          <a:prstGeom prst="rect">
            <a:avLst/>
          </a:prstGeom>
        </p:spPr>
        <p:txBody>
          <a:bodyPr wrap="none" lIns="0" tIns="0" rIns="0" bIns="0" rtlCol="0">
            <a:spAutoFit/>
          </a:bodyPr>
          <a:lstStyle/>
          <a:p>
            <a:pPr algn="l">
              <a:spcAft>
                <a:spcPts val="600"/>
              </a:spcAft>
            </a:pPr>
            <a:r>
              <a:rPr lang="en-US" sz="1200" dirty="0"/>
              <a:t>This is an optional step. </a:t>
            </a:r>
          </a:p>
          <a:p>
            <a:pPr algn="l">
              <a:spcAft>
                <a:spcPts val="600"/>
              </a:spcAft>
            </a:pPr>
            <a:r>
              <a:rPr lang="en-US" sz="1200" dirty="0"/>
              <a:t>Only needed when you are monitoring Business Application</a:t>
            </a:r>
          </a:p>
        </p:txBody>
      </p:sp>
    </p:spTree>
    <p:extLst>
      <p:ext uri="{BB962C8B-B14F-4D97-AF65-F5344CB8AC3E}">
        <p14:creationId xmlns:p14="http://schemas.microsoft.com/office/powerpoint/2010/main" val="22073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4BA9D-2432-9C83-4407-33B45CC74782}"/>
              </a:ext>
            </a:extLst>
          </p:cNvPr>
          <p:cNvPicPr>
            <a:picLocks noChangeAspect="1"/>
          </p:cNvPicPr>
          <p:nvPr/>
        </p:nvPicPr>
        <p:blipFill>
          <a:blip r:embed="rId2"/>
          <a:stretch>
            <a:fillRect/>
          </a:stretch>
        </p:blipFill>
        <p:spPr>
          <a:xfrm>
            <a:off x="1837637" y="1431607"/>
            <a:ext cx="7467984" cy="4159464"/>
          </a:xfrm>
          <a:prstGeom prst="rect">
            <a:avLst/>
          </a:prstGeom>
        </p:spPr>
      </p:pic>
      <p:sp>
        <p:nvSpPr>
          <p:cNvPr id="4" name="Rectangle: Single Corner Snipped 3">
            <a:extLst>
              <a:ext uri="{FF2B5EF4-FFF2-40B4-BE49-F238E27FC236}">
                <a16:creationId xmlns:a16="http://schemas.microsoft.com/office/drawing/2014/main" id="{B4921432-34AA-1D57-1403-88D5AF905DD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sp>
        <p:nvSpPr>
          <p:cNvPr id="5" name="Rectangle 4">
            <a:extLst>
              <a:ext uri="{FF2B5EF4-FFF2-40B4-BE49-F238E27FC236}">
                <a16:creationId xmlns:a16="http://schemas.microsoft.com/office/drawing/2014/main" id="{2BBC4D61-0334-897D-53CF-B230061A6BED}"/>
              </a:ext>
            </a:extLst>
          </p:cNvPr>
          <p:cNvSpPr/>
          <p:nvPr/>
        </p:nvSpPr>
        <p:spPr>
          <a:xfrm>
            <a:off x="4279814" y="5913638"/>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the super metric above maps to Business Application</a:t>
            </a:r>
          </a:p>
        </p:txBody>
      </p:sp>
    </p:spTree>
    <p:extLst>
      <p:ext uri="{BB962C8B-B14F-4D97-AF65-F5344CB8AC3E}">
        <p14:creationId xmlns:p14="http://schemas.microsoft.com/office/powerpoint/2010/main" val="27266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482ED-6958-8CE8-572C-2824FA1C7555}"/>
              </a:ext>
            </a:extLst>
          </p:cNvPr>
          <p:cNvPicPr>
            <a:picLocks noChangeAspect="1"/>
          </p:cNvPicPr>
          <p:nvPr/>
        </p:nvPicPr>
        <p:blipFill>
          <a:blip r:embed="rId2"/>
          <a:stretch>
            <a:fillRect/>
          </a:stretch>
        </p:blipFill>
        <p:spPr>
          <a:xfrm>
            <a:off x="663047" y="1199890"/>
            <a:ext cx="9277273" cy="4837842"/>
          </a:xfrm>
          <a:prstGeom prst="rect">
            <a:avLst/>
          </a:prstGeom>
        </p:spPr>
      </p:pic>
      <p:sp>
        <p:nvSpPr>
          <p:cNvPr id="4" name="Rectangle: Single Corner Snipped 3">
            <a:extLst>
              <a:ext uri="{FF2B5EF4-FFF2-40B4-BE49-F238E27FC236}">
                <a16:creationId xmlns:a16="http://schemas.microsoft.com/office/drawing/2014/main" id="{C6E0AB27-EBDE-5E62-427C-E4A552805C44}"/>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 Tier</a:t>
            </a:r>
          </a:p>
        </p:txBody>
      </p:sp>
      <p:cxnSp>
        <p:nvCxnSpPr>
          <p:cNvPr id="5" name="Straight Arrow Connector 4">
            <a:extLst>
              <a:ext uri="{FF2B5EF4-FFF2-40B4-BE49-F238E27FC236}">
                <a16:creationId xmlns:a16="http://schemas.microsoft.com/office/drawing/2014/main" id="{0F74E776-B4A4-81FE-0DB9-EFABB0E7C050}"/>
              </a:ext>
            </a:extLst>
          </p:cNvPr>
          <p:cNvCxnSpPr>
            <a:cxnSpLocks/>
            <a:stCxn id="6" idx="0"/>
          </p:cNvCxnSpPr>
          <p:nvPr/>
        </p:nvCxnSpPr>
        <p:spPr bwMode="gray">
          <a:xfrm flipH="1" flipV="1">
            <a:off x="4069297" y="2236163"/>
            <a:ext cx="1966754" cy="29160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9007CC36-BACC-1442-2C75-027B68719BCA}"/>
              </a:ext>
            </a:extLst>
          </p:cNvPr>
          <p:cNvSpPr/>
          <p:nvPr/>
        </p:nvSpPr>
        <p:spPr>
          <a:xfrm>
            <a:off x="4332204"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biz app tier for each tier on each business app. So if you have 10 biz apps, and they have 4 tiers each, that means 40 groups</a:t>
            </a:r>
          </a:p>
        </p:txBody>
      </p:sp>
      <p:sp>
        <p:nvSpPr>
          <p:cNvPr id="9" name="Rectangle 8">
            <a:extLst>
              <a:ext uri="{FF2B5EF4-FFF2-40B4-BE49-F238E27FC236}">
                <a16:creationId xmlns:a16="http://schemas.microsoft.com/office/drawing/2014/main" id="{9CC4256D-637A-1BB0-7611-8F2E8A369A4E}"/>
              </a:ext>
            </a:extLst>
          </p:cNvPr>
          <p:cNvSpPr/>
          <p:nvPr/>
        </p:nvSpPr>
        <p:spPr>
          <a:xfrm>
            <a:off x="8557513"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Manual Application as the Group Type. </a:t>
            </a:r>
          </a:p>
        </p:txBody>
      </p:sp>
      <p:cxnSp>
        <p:nvCxnSpPr>
          <p:cNvPr id="12" name="Straight Arrow Connector 11">
            <a:extLst>
              <a:ext uri="{FF2B5EF4-FFF2-40B4-BE49-F238E27FC236}">
                <a16:creationId xmlns:a16="http://schemas.microsoft.com/office/drawing/2014/main" id="{875AAF21-A4D4-A8C6-8F4C-4C1A058B6B32}"/>
              </a:ext>
            </a:extLst>
          </p:cNvPr>
          <p:cNvCxnSpPr>
            <a:cxnSpLocks/>
            <a:stCxn id="9" idx="0"/>
          </p:cNvCxnSpPr>
          <p:nvPr/>
        </p:nvCxnSpPr>
        <p:spPr bwMode="gray">
          <a:xfrm flipH="1" flipV="1">
            <a:off x="7324589" y="2657249"/>
            <a:ext cx="2936771" cy="24949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6538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26879" y="-27831"/>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2C2BD8E-5299-410A-B2A0-0A53FBF80D68}"/>
              </a:ext>
            </a:extLst>
          </p:cNvPr>
          <p:cNvSpPr/>
          <p:nvPr/>
        </p:nvSpPr>
        <p:spPr>
          <a:xfrm>
            <a:off x="4778800" y="1431261"/>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Serve the VMs &amp; Applications</a:t>
            </a:r>
          </a:p>
        </p:txBody>
      </p:sp>
      <p:sp>
        <p:nvSpPr>
          <p:cNvPr id="11" name="Rectangle 10">
            <a:extLst>
              <a:ext uri="{FF2B5EF4-FFF2-40B4-BE49-F238E27FC236}">
                <a16:creationId xmlns:a16="http://schemas.microsoft.com/office/drawing/2014/main" id="{D542CE76-CCDB-4F31-8918-9B1D2799105D}"/>
              </a:ext>
            </a:extLst>
          </p:cNvPr>
          <p:cNvSpPr/>
          <p:nvPr/>
        </p:nvSpPr>
        <p:spPr>
          <a:xfrm>
            <a:off x="4778800" y="2511766"/>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Is it serving the VMs well?</a:t>
            </a:r>
          </a:p>
          <a:p>
            <a:r>
              <a:rPr lang="en-US" sz="2398" b="1">
                <a:solidFill>
                  <a:schemeClr val="bg1"/>
                </a:solidFill>
                <a:latin typeface="Calibri" panose="020F0502020204030204" pitchFamily="34" charset="0"/>
                <a:cs typeface="Calibri" panose="020F0502020204030204" pitchFamily="34" charset="0"/>
              </a:rPr>
              <a:t>Is it serving the Applications well?</a:t>
            </a:r>
          </a:p>
        </p:txBody>
      </p:sp>
      <p:cxnSp>
        <p:nvCxnSpPr>
          <p:cNvPr id="16" name="Straight Connector 15">
            <a:extLst>
              <a:ext uri="{FF2B5EF4-FFF2-40B4-BE49-F238E27FC236}">
                <a16:creationId xmlns:a16="http://schemas.microsoft.com/office/drawing/2014/main" id="{10CE3307-D941-43B8-8320-4386E8BEB5A3}"/>
              </a:ext>
            </a:extLst>
          </p:cNvPr>
          <p:cNvCxnSpPr>
            <a:cxnSpLocks/>
          </p:cNvCxnSpPr>
          <p:nvPr/>
        </p:nvCxnSpPr>
        <p:spPr>
          <a:xfrm>
            <a:off x="4778800" y="237830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8A1E35-8895-431F-BA48-7F1478A66435}"/>
              </a:ext>
            </a:extLst>
          </p:cNvPr>
          <p:cNvCxnSpPr>
            <a:cxnSpLocks/>
          </p:cNvCxnSpPr>
          <p:nvPr/>
        </p:nvCxnSpPr>
        <p:spPr>
          <a:xfrm>
            <a:off x="4778800" y="344950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5AE696-35F0-4B1E-89E3-3FF575CDE125}"/>
              </a:ext>
            </a:extLst>
          </p:cNvPr>
          <p:cNvSpPr/>
          <p:nvPr/>
        </p:nvSpPr>
        <p:spPr>
          <a:xfrm>
            <a:off x="4778800" y="3592273"/>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Lower than Public Cloud, especially VMware-based</a:t>
            </a:r>
          </a:p>
        </p:txBody>
      </p:sp>
      <p:cxnSp>
        <p:nvCxnSpPr>
          <p:cNvPr id="22" name="Straight Connector 21">
            <a:extLst>
              <a:ext uri="{FF2B5EF4-FFF2-40B4-BE49-F238E27FC236}">
                <a16:creationId xmlns:a16="http://schemas.microsoft.com/office/drawing/2014/main" id="{1E5FDFE1-19DA-4907-991D-B17347A699CF}"/>
              </a:ext>
            </a:extLst>
          </p:cNvPr>
          <p:cNvCxnSpPr>
            <a:cxnSpLocks/>
          </p:cNvCxnSpPr>
          <p:nvPr/>
        </p:nvCxnSpPr>
        <p:spPr>
          <a:xfrm>
            <a:off x="4778800" y="452574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F3C3A7EC-4C4F-4B72-98F5-0C3DCEE9118F}"/>
              </a:ext>
            </a:extLst>
          </p:cNvPr>
          <p:cNvSpPr/>
          <p:nvPr/>
        </p:nvSpPr>
        <p:spPr>
          <a:xfrm>
            <a:off x="4778800" y="4672778"/>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Class of Service</a:t>
            </a:r>
          </a:p>
          <a:p>
            <a:r>
              <a:rPr lang="en-US" sz="2398" b="1">
                <a:solidFill>
                  <a:schemeClr val="bg1"/>
                </a:solidFill>
                <a:latin typeface="Calibri" panose="020F0502020204030204" pitchFamily="34" charset="0"/>
                <a:cs typeface="Calibri" panose="020F0502020204030204" pitchFamily="34" charset="0"/>
              </a:rPr>
              <a:t>Performance SLA + Availability SLA</a:t>
            </a:r>
          </a:p>
        </p:txBody>
      </p:sp>
      <p:cxnSp>
        <p:nvCxnSpPr>
          <p:cNvPr id="30" name="Straight Connector 29">
            <a:extLst>
              <a:ext uri="{FF2B5EF4-FFF2-40B4-BE49-F238E27FC236}">
                <a16:creationId xmlns:a16="http://schemas.microsoft.com/office/drawing/2014/main" id="{C60F8333-8939-4945-AFA7-4086793B0CBA}"/>
              </a:ext>
            </a:extLst>
          </p:cNvPr>
          <p:cNvCxnSpPr>
            <a:cxnSpLocks/>
          </p:cNvCxnSpPr>
          <p:nvPr/>
        </p:nvCxnSpPr>
        <p:spPr>
          <a:xfrm>
            <a:off x="4778800" y="5616970"/>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891077-8E1B-4426-B951-DA958C67B96C}"/>
              </a:ext>
            </a:extLst>
          </p:cNvPr>
          <p:cNvSpPr/>
          <p:nvPr/>
        </p:nvSpPr>
        <p:spPr>
          <a:xfrm>
            <a:off x="4778800" y="5753285"/>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Proactive Operations, not Complaint driven</a:t>
            </a:r>
          </a:p>
          <a:p>
            <a:r>
              <a:rPr lang="en-US" sz="2398" b="1" dirty="0">
                <a:solidFill>
                  <a:schemeClr val="bg1"/>
                </a:solidFill>
                <a:latin typeface="Calibri" panose="020F0502020204030204" pitchFamily="34" charset="0"/>
                <a:cs typeface="Calibri" panose="020F0502020204030204" pitchFamily="34" charset="0"/>
              </a:rPr>
              <a:t>Insight-based, not Alert-based</a:t>
            </a:r>
          </a:p>
        </p:txBody>
      </p:sp>
      <p:grpSp>
        <p:nvGrpSpPr>
          <p:cNvPr id="2" name="Group 1">
            <a:extLst>
              <a:ext uri="{FF2B5EF4-FFF2-40B4-BE49-F238E27FC236}">
                <a16:creationId xmlns:a16="http://schemas.microsoft.com/office/drawing/2014/main" id="{547A3D1F-EBD0-4D52-85D1-1356A05DF466}"/>
              </a:ext>
            </a:extLst>
          </p:cNvPr>
          <p:cNvGrpSpPr/>
          <p:nvPr/>
        </p:nvGrpSpPr>
        <p:grpSpPr>
          <a:xfrm>
            <a:off x="1359314" y="1431261"/>
            <a:ext cx="3203575" cy="5269071"/>
            <a:chOff x="1088968" y="1215603"/>
            <a:chExt cx="3690584" cy="5271817"/>
          </a:xfrm>
        </p:grpSpPr>
        <p:sp>
          <p:nvSpPr>
            <p:cNvPr id="8" name="Rectangle 7">
              <a:extLst>
                <a:ext uri="{FF2B5EF4-FFF2-40B4-BE49-F238E27FC236}">
                  <a16:creationId xmlns:a16="http://schemas.microsoft.com/office/drawing/2014/main" id="{BB1F923D-057F-4C8E-92C8-D7540CE8440B}"/>
                </a:ext>
              </a:extLst>
            </p:cNvPr>
            <p:cNvSpPr/>
            <p:nvPr/>
          </p:nvSpPr>
          <p:spPr>
            <a:xfrm>
              <a:off x="1088968" y="1215603"/>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sp>
          <p:nvSpPr>
            <p:cNvPr id="10" name="Rectangle 9">
              <a:extLst>
                <a:ext uri="{FF2B5EF4-FFF2-40B4-BE49-F238E27FC236}">
                  <a16:creationId xmlns:a16="http://schemas.microsoft.com/office/drawing/2014/main" id="{3EE3D38B-CAA8-48D7-8E1D-E3FF7A6C6589}"/>
                </a:ext>
              </a:extLst>
            </p:cNvPr>
            <p:cNvSpPr/>
            <p:nvPr/>
          </p:nvSpPr>
          <p:spPr>
            <a:xfrm>
              <a:off x="1088968" y="2296672"/>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cxnSp>
          <p:nvCxnSpPr>
            <p:cNvPr id="13" name="Straight Connector 12">
              <a:extLst>
                <a:ext uri="{FF2B5EF4-FFF2-40B4-BE49-F238E27FC236}">
                  <a16:creationId xmlns:a16="http://schemas.microsoft.com/office/drawing/2014/main" id="{828F04BD-DC30-43F2-8E48-63AEA00108E0}"/>
                </a:ext>
              </a:extLst>
            </p:cNvPr>
            <p:cNvCxnSpPr>
              <a:cxnSpLocks/>
            </p:cNvCxnSpPr>
            <p:nvPr/>
          </p:nvCxnSpPr>
          <p:spPr>
            <a:xfrm>
              <a:off x="1088968" y="216314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517923-A04A-40F2-9FA1-0CA86E73C8E2}"/>
                </a:ext>
              </a:extLst>
            </p:cNvPr>
            <p:cNvCxnSpPr>
              <a:cxnSpLocks/>
            </p:cNvCxnSpPr>
            <p:nvPr/>
          </p:nvCxnSpPr>
          <p:spPr>
            <a:xfrm>
              <a:off x="1088968" y="324326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05E2483-15EA-4C27-AE7E-AA926AEC280D}"/>
                </a:ext>
              </a:extLst>
            </p:cNvPr>
            <p:cNvSpPr/>
            <p:nvPr/>
          </p:nvSpPr>
          <p:spPr>
            <a:xfrm>
              <a:off x="1088968" y="3377741"/>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cxnSp>
          <p:nvCxnSpPr>
            <p:cNvPr id="21" name="Straight Connector 20">
              <a:extLst>
                <a:ext uri="{FF2B5EF4-FFF2-40B4-BE49-F238E27FC236}">
                  <a16:creationId xmlns:a16="http://schemas.microsoft.com/office/drawing/2014/main" id="{C6A1EDE3-266B-451D-991B-F6A4D28BC6D0}"/>
                </a:ext>
              </a:extLst>
            </p:cNvPr>
            <p:cNvCxnSpPr>
              <a:cxnSpLocks/>
            </p:cNvCxnSpPr>
            <p:nvPr/>
          </p:nvCxnSpPr>
          <p:spPr>
            <a:xfrm>
              <a:off x="1088968" y="4320068"/>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0160EE0-C077-4B3D-894A-B81BFCCC6E6E}"/>
                </a:ext>
              </a:extLst>
            </p:cNvPr>
            <p:cNvSpPr/>
            <p:nvPr/>
          </p:nvSpPr>
          <p:spPr>
            <a:xfrm>
              <a:off x="1088968" y="4458810"/>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cxnSp>
          <p:nvCxnSpPr>
            <p:cNvPr id="29" name="Straight Connector 28">
              <a:extLst>
                <a:ext uri="{FF2B5EF4-FFF2-40B4-BE49-F238E27FC236}">
                  <a16:creationId xmlns:a16="http://schemas.microsoft.com/office/drawing/2014/main" id="{47CEBEDA-1BC6-4E32-8BB6-0B3F34FF22E0}"/>
                </a:ext>
              </a:extLst>
            </p:cNvPr>
            <p:cNvCxnSpPr>
              <a:cxnSpLocks/>
            </p:cNvCxnSpPr>
            <p:nvPr/>
          </p:nvCxnSpPr>
          <p:spPr>
            <a:xfrm>
              <a:off x="1088968" y="5401436"/>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CCDCEB8-B1BC-4D92-BC4E-2FF6C0F735FC}"/>
                </a:ext>
              </a:extLst>
            </p:cNvPr>
            <p:cNvSpPr/>
            <p:nvPr/>
          </p:nvSpPr>
          <p:spPr>
            <a:xfrm>
              <a:off x="1088968" y="5539879"/>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cxnSp>
          <p:nvCxnSpPr>
            <p:cNvPr id="36" name="Straight Connector 35">
              <a:extLst>
                <a:ext uri="{FF2B5EF4-FFF2-40B4-BE49-F238E27FC236}">
                  <a16:creationId xmlns:a16="http://schemas.microsoft.com/office/drawing/2014/main" id="{DD0F7481-B4A3-4991-9D76-04CBC7110E34}"/>
                </a:ext>
              </a:extLst>
            </p:cNvPr>
            <p:cNvCxnSpPr>
              <a:cxnSpLocks/>
            </p:cNvCxnSpPr>
            <p:nvPr/>
          </p:nvCxnSpPr>
          <p:spPr>
            <a:xfrm>
              <a:off x="1088968" y="6487420"/>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09E09BB6-C19A-46C4-86D3-80A17C1B5CA0}"/>
              </a:ext>
            </a:extLst>
          </p:cNvPr>
          <p:cNvCxnSpPr>
            <a:cxnSpLocks/>
          </p:cNvCxnSpPr>
          <p:nvPr/>
        </p:nvCxnSpPr>
        <p:spPr>
          <a:xfrm>
            <a:off x="4778800" y="667986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spTree>
    <p:extLst>
      <p:ext uri="{BB962C8B-B14F-4D97-AF65-F5344CB8AC3E}">
        <p14:creationId xmlns:p14="http://schemas.microsoft.com/office/powerpoint/2010/main" val="38541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12</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826" y="1690574"/>
            <a:ext cx="12160001" cy="5166535"/>
          </a:xfrm>
          <a:prstGeom prst="rect">
            <a:avLst/>
          </a:prstGeom>
        </p:spPr>
      </p:pic>
      <p:sp>
        <p:nvSpPr>
          <p:cNvPr id="5" name="Rectangle 4"/>
          <p:cNvSpPr/>
          <p:nvPr/>
        </p:nvSpPr>
        <p:spPr>
          <a:xfrm>
            <a:off x="2381142" y="483990"/>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a:solidFill>
                  <a:schemeClr val="tx2"/>
                </a:solidFill>
                <a:latin typeface="Times" panose="02020603050405020304" pitchFamily="18" charset="0"/>
                <a:cs typeface="Times" panose="02020603050405020304" pitchFamily="18" charset="0"/>
              </a:rPr>
              <a:t>The difference between Enteprise-grade Cloud and </a:t>
            </a:r>
          </a:p>
          <a:p>
            <a:pPr algn="ctr"/>
            <a:r>
              <a:rPr lang="en-US" sz="3999" b="1" i="1">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29001"/>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Tree>
    <p:extLst>
      <p:ext uri="{BB962C8B-B14F-4D97-AF65-F5344CB8AC3E}">
        <p14:creationId xmlns:p14="http://schemas.microsoft.com/office/powerpoint/2010/main" val="23476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 of Service</a:t>
            </a:r>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dirty="0"/>
              <a:t>Price/Performance. Formally defined</a:t>
            </a:r>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1600" dirty="0"/>
                        <a:t>Tier</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Price</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Overcommit</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Performance</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Positioning</a:t>
                      </a:r>
                      <a:endParaRPr lang="en-US" sz="1600" dirty="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400" dirty="0"/>
                        <a:t>Gold</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Highest</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1:1</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solidFill>
                            <a:schemeClr val="bg1"/>
                          </a:solidFill>
                        </a:rPr>
                        <a:t>Perfect (100%)</a:t>
                      </a:r>
                      <a:endParaRPr lang="en-US" sz="14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Performance Guarantee</a:t>
                      </a:r>
                      <a:r>
                        <a:rPr lang="en-US" sz="1400" dirty="0"/>
                        <a:t>. Suitable for latency-sensitive</a:t>
                      </a:r>
                      <a:r>
                        <a:rPr lang="en-US" sz="1400" baseline="0" dirty="0"/>
                        <a:t> applications.</a:t>
                      </a:r>
                      <a:endParaRPr lang="en-US" sz="14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400" dirty="0"/>
                        <a:t>Silver</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a:t>Moderate </a:t>
                      </a:r>
                      <a:br>
                        <a:rPr lang="en-US" sz="1400"/>
                      </a:br>
                      <a:r>
                        <a:rPr lang="en-US" sz="1400"/>
                        <a:t>(50%</a:t>
                      </a:r>
                      <a:r>
                        <a:rPr lang="en-US" sz="1400" baseline="0"/>
                        <a:t> of Gold)</a:t>
                      </a:r>
                      <a:endParaRPr lang="en-US" sz="1400" b="0">
                        <a:latin typeface="Calibri" panose="020F0502020204030204" pitchFamily="34" charset="0"/>
                        <a:cs typeface="Calibri" panose="020F0502020204030204" pitchFamily="34" charset="0"/>
                      </a:endParaRPr>
                    </a:p>
                  </a:txBody>
                  <a:tcPr anchor="ctr"/>
                </a:tc>
                <a:tc>
                  <a:txBody>
                    <a:bodyPr/>
                    <a:lstStyle/>
                    <a:p>
                      <a:pPr algn="ctr"/>
                      <a:r>
                        <a:rPr lang="en-US" sz="1400" dirty="0"/>
                        <a:t>1:2</a:t>
                      </a:r>
                      <a:endParaRPr lang="en-US" sz="14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400" dirty="0"/>
                        <a:t>Great (95%)</a:t>
                      </a:r>
                      <a:endParaRPr lang="en-US" sz="14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50% discount for</a:t>
                      </a:r>
                      <a:r>
                        <a:rPr lang="en-US" sz="1400" baseline="0" dirty="0">
                          <a:solidFill>
                            <a:srgbClr val="FFFF00"/>
                          </a:solidFill>
                        </a:rPr>
                        <a:t> only</a:t>
                      </a:r>
                      <a:r>
                        <a:rPr lang="en-US" sz="1400" dirty="0">
                          <a:solidFill>
                            <a:srgbClr val="FFFF00"/>
                          </a:solidFill>
                        </a:rPr>
                        <a:t> 5% penalty</a:t>
                      </a:r>
                      <a:r>
                        <a:rPr lang="en-US" sz="1400" dirty="0"/>
                        <a:t>. Suitable for most Production workload. </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nvGraphicFramePr>
        <p:xfrm>
          <a:off x="594455" y="4010117"/>
          <a:ext cx="11265725" cy="1563287"/>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400" dirty="0"/>
                        <a:t>Bronze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Low </a:t>
                      </a:r>
                      <a:br>
                        <a:rPr lang="en-US" sz="1400" dirty="0"/>
                      </a:br>
                      <a:r>
                        <a:rPr lang="en-US" sz="1400" dirty="0"/>
                        <a:t>(25%</a:t>
                      </a:r>
                      <a:r>
                        <a:rPr lang="en-US" sz="1400" baseline="0" dirty="0"/>
                        <a:t> of Gold)</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1:4</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a:t>Good (90%)</a:t>
                      </a:r>
                      <a:endParaRPr lang="en-US" sz="1400" b="1">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a:t>75% discount for only 10% penalty. Suitable for Test &amp; Dev workload. </a:t>
                      </a:r>
                      <a:endParaRPr lang="en-US" sz="14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400" dirty="0"/>
                        <a:t>Free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Free!</a:t>
                      </a:r>
                    </a:p>
                    <a:p>
                      <a:r>
                        <a:rPr lang="en-US" sz="1200" dirty="0"/>
                        <a:t>(funded by higher tiers</a:t>
                      </a:r>
                      <a:r>
                        <a:rPr lang="en-US" sz="1200" baseline="0" dirty="0"/>
                        <a:t>)</a:t>
                      </a:r>
                      <a:endParaRPr lang="en-US" sz="12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400"/>
                        <a:t>95% Utilization</a:t>
                      </a:r>
                      <a:endParaRPr lang="en-US" sz="1400" b="0">
                        <a:latin typeface="Calibri" panose="020F0502020204030204" pitchFamily="34" charset="0"/>
                        <a:cs typeface="Calibri" panose="020F0502020204030204" pitchFamily="34" charset="0"/>
                      </a:endParaRPr>
                    </a:p>
                  </a:txBody>
                  <a:tcPr anchor="ctr"/>
                </a:tc>
                <a:tc>
                  <a:txBody>
                    <a:bodyPr/>
                    <a:lstStyle/>
                    <a:p>
                      <a:r>
                        <a:rPr lang="en-US" sz="1400" dirty="0"/>
                        <a:t>Best Effort (85%)</a:t>
                      </a:r>
                      <a:endParaRPr lang="en-US" sz="1400" b="1" dirty="0">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No Availability</a:t>
                      </a:r>
                      <a:r>
                        <a:rPr lang="en-US" sz="1400" baseline="0" dirty="0"/>
                        <a:t> SLA, no Performance SLA</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6564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Class of Service</a:t>
            </a:r>
          </a:p>
        </p:txBody>
      </p:sp>
      <p:graphicFrame>
        <p:nvGraphicFramePr>
          <p:cNvPr id="7" name="Table 6"/>
          <p:cNvGraphicFramePr>
            <a:graphicFrameLocks noGrp="1"/>
          </p:cNvGraphicFramePr>
          <p:nvPr>
            <p:extLst>
              <p:ext uri="{D42A27DB-BD31-4B8C-83A1-F6EECF244321}">
                <p14:modId xmlns:p14="http://schemas.microsoft.com/office/powerpoint/2010/main" val="4106641479"/>
              </p:ext>
            </p:extLst>
          </p:nvPr>
        </p:nvGraphicFramePr>
        <p:xfrm>
          <a:off x="611031" y="2099083"/>
          <a:ext cx="11279674" cy="3302727"/>
        </p:xfrm>
        <a:graphic>
          <a:graphicData uri="http://schemas.openxmlformats.org/drawingml/2006/table">
            <a:tbl>
              <a:tblPr firstRow="1" bandRow="1">
                <a:tableStyleId>{5940675A-B579-460E-94D1-54222C63F5DA}</a:tableStyleId>
              </a:tblPr>
              <a:tblGrid>
                <a:gridCol w="1107029">
                  <a:extLst>
                    <a:ext uri="{9D8B030D-6E8A-4147-A177-3AD203B41FA5}">
                      <a16:colId xmlns:a16="http://schemas.microsoft.com/office/drawing/2014/main" val="2366787122"/>
                    </a:ext>
                  </a:extLst>
                </a:gridCol>
                <a:gridCol w="1441700">
                  <a:extLst>
                    <a:ext uri="{9D8B030D-6E8A-4147-A177-3AD203B41FA5}">
                      <a16:colId xmlns:a16="http://schemas.microsoft.com/office/drawing/2014/main" val="1352954258"/>
                    </a:ext>
                  </a:extLst>
                </a:gridCol>
                <a:gridCol w="1216049">
                  <a:extLst>
                    <a:ext uri="{9D8B030D-6E8A-4147-A177-3AD203B41FA5}">
                      <a16:colId xmlns:a16="http://schemas.microsoft.com/office/drawing/2014/main" val="4271562992"/>
                    </a:ext>
                  </a:extLst>
                </a:gridCol>
                <a:gridCol w="1170152">
                  <a:extLst>
                    <a:ext uri="{9D8B030D-6E8A-4147-A177-3AD203B41FA5}">
                      <a16:colId xmlns:a16="http://schemas.microsoft.com/office/drawing/2014/main" val="1832970663"/>
                    </a:ext>
                  </a:extLst>
                </a:gridCol>
                <a:gridCol w="1436413">
                  <a:extLst>
                    <a:ext uri="{9D8B030D-6E8A-4147-A177-3AD203B41FA5}">
                      <a16:colId xmlns:a16="http://schemas.microsoft.com/office/drawing/2014/main" val="110743437"/>
                    </a:ext>
                  </a:extLst>
                </a:gridCol>
                <a:gridCol w="4908331">
                  <a:extLst>
                    <a:ext uri="{9D8B030D-6E8A-4147-A177-3AD203B41FA5}">
                      <a16:colId xmlns:a16="http://schemas.microsoft.com/office/drawing/2014/main" val="3389637471"/>
                    </a:ext>
                  </a:extLst>
                </a:gridCol>
              </a:tblGrid>
              <a:tr h="313579">
                <a:tc>
                  <a:txBody>
                    <a:bodyPr/>
                    <a:lstStyle/>
                    <a:p>
                      <a:pPr algn="ctr"/>
                      <a:r>
                        <a:rPr lang="en-US" sz="1400" b="1" dirty="0">
                          <a:solidFill>
                            <a:schemeClr val="tx2"/>
                          </a:solidFill>
                        </a:rPr>
                        <a:t>Tier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Price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Compute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Storage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Performance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Remarks</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extLst>
                  <a:ext uri="{0D108BD9-81ED-4DB2-BD59-A6C34878D82A}">
                    <a16:rowId xmlns:a16="http://schemas.microsoft.com/office/drawing/2014/main" val="4193475705"/>
                  </a:ext>
                </a:extLst>
              </a:tr>
              <a:tr h="496500">
                <a:tc>
                  <a:txBody>
                    <a:bodyPr/>
                    <a:lstStyle/>
                    <a:p>
                      <a:r>
                        <a:rPr lang="en-US" sz="1100" dirty="0">
                          <a:solidFill>
                            <a:schemeClr val="tx2"/>
                          </a:solidFill>
                        </a:rPr>
                        <a:t>1 (Platinum)</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100">
                          <a:solidFill>
                            <a:schemeClr val="tx2"/>
                          </a:solidFill>
                        </a:rPr>
                        <a:t>Highest</a:t>
                      </a:r>
                      <a:endParaRPr lang="en-US" sz="1100" b="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100" dirty="0">
                          <a:solidFill>
                            <a:schemeClr val="tx2"/>
                          </a:solidFill>
                        </a:rPr>
                        <a:t>1:1</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rowSpan="4">
                  <a:txBody>
                    <a:bodyPr/>
                    <a:lstStyle/>
                    <a:p>
                      <a:pPr algn="ctr"/>
                      <a:r>
                        <a:rPr lang="en-US" sz="1100" b="1" dirty="0">
                          <a:solidFill>
                            <a:schemeClr val="tx2"/>
                          </a:solidFill>
                          <a:latin typeface="+mn-lt"/>
                          <a:cs typeface="Calibri" panose="020F0502020204030204" pitchFamily="34" charset="0"/>
                        </a:rPr>
                        <a:t>N/A</a:t>
                      </a:r>
                    </a:p>
                    <a:p>
                      <a:pPr algn="ctr"/>
                      <a:endParaRPr lang="en-US" sz="1100" b="0" dirty="0">
                        <a:solidFill>
                          <a:schemeClr val="tx2"/>
                        </a:solidFill>
                        <a:latin typeface="+mn-lt"/>
                        <a:cs typeface="Calibri" panose="020F0502020204030204" pitchFamily="34" charset="0"/>
                      </a:endParaRPr>
                    </a:p>
                    <a:p>
                      <a:pPr algn="ctr"/>
                      <a:r>
                        <a:rPr lang="en-US" sz="1100" b="0" dirty="0">
                          <a:solidFill>
                            <a:schemeClr val="tx2"/>
                          </a:solidFill>
                          <a:latin typeface="+mn-lt"/>
                          <a:cs typeface="Calibri" panose="020F0502020204030204" pitchFamily="34" charset="0"/>
                        </a:rPr>
                        <a:t>(allocation is not applicable as it does not impact performance and carries capacity risk)</a:t>
                      </a: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100">
                          <a:solidFill>
                            <a:schemeClr val="tx2"/>
                          </a:solidFill>
                        </a:rPr>
                        <a:t>Perfect (100%)</a:t>
                      </a:r>
                      <a:endParaRPr lang="en-US" sz="1100" b="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050" baseline="0" dirty="0">
                          <a:solidFill>
                            <a:schemeClr val="tx2"/>
                          </a:solidFill>
                        </a:rPr>
                        <a:t>CIO decided not to offer, as no business wants to pay the price. They want it, but unable to justify the price</a:t>
                      </a:r>
                      <a:endParaRPr lang="en-US" sz="1050" baseline="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15820672"/>
                  </a:ext>
                </a:extLst>
              </a:tr>
              <a:tr h="923721">
                <a:tc>
                  <a:txBody>
                    <a:bodyPr/>
                    <a:lstStyle/>
                    <a:p>
                      <a:r>
                        <a:rPr lang="en-US" sz="1100" dirty="0">
                          <a:solidFill>
                            <a:schemeClr val="tx2"/>
                          </a:solidFill>
                        </a:rPr>
                        <a:t>2 (Gold)</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100" dirty="0">
                          <a:solidFill>
                            <a:schemeClr val="tx2"/>
                          </a:solidFill>
                        </a:rPr>
                        <a:t>Moderate </a:t>
                      </a:r>
                      <a:br>
                        <a:rPr lang="en-US" sz="1100" dirty="0">
                          <a:solidFill>
                            <a:schemeClr val="tx2"/>
                          </a:solidFill>
                        </a:rPr>
                      </a:br>
                      <a:r>
                        <a:rPr lang="en-US" sz="1100" dirty="0">
                          <a:solidFill>
                            <a:schemeClr val="tx2"/>
                          </a:solidFill>
                        </a:rPr>
                        <a:t>(33%</a:t>
                      </a:r>
                      <a:r>
                        <a:rPr lang="en-US" sz="1100" baseline="0" dirty="0">
                          <a:solidFill>
                            <a:schemeClr val="tx2"/>
                          </a:solidFill>
                        </a:rPr>
                        <a:t> of Gold)</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100" dirty="0">
                          <a:solidFill>
                            <a:schemeClr val="tx2"/>
                          </a:solidFill>
                        </a:rPr>
                        <a:t>CPU 1:3</a:t>
                      </a:r>
                    </a:p>
                    <a:p>
                      <a:pPr algn="ctr"/>
                      <a:r>
                        <a:rPr lang="en-US" sz="1100" dirty="0">
                          <a:solidFill>
                            <a:schemeClr val="tx2"/>
                          </a:solidFill>
                        </a:rPr>
                        <a:t>RAM 1:1</a:t>
                      </a:r>
                      <a:endParaRPr lang="en-US" sz="1100" dirty="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lt1">
                        <a:alpha val="60000"/>
                      </a:schemeClr>
                    </a:solidFill>
                  </a:tcPr>
                </a:tc>
                <a:tc>
                  <a:txBody>
                    <a:bodyPr/>
                    <a:lstStyle/>
                    <a:p>
                      <a:r>
                        <a:rPr lang="en-US" sz="1100" dirty="0">
                          <a:solidFill>
                            <a:schemeClr val="tx2"/>
                          </a:solidFill>
                        </a:rPr>
                        <a:t>Great (95%)</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050" dirty="0">
                          <a:solidFill>
                            <a:schemeClr val="tx2"/>
                          </a:solidFill>
                        </a:rPr>
                        <a:t>Based on 50/50 split between CPU &amp; RAM. 0% discount on PCU and 67% discount on RAM results in 33% overall discount</a:t>
                      </a:r>
                    </a:p>
                    <a:p>
                      <a:pPr>
                        <a:spcBef>
                          <a:spcPts val="600"/>
                        </a:spcBef>
                      </a:pPr>
                      <a:r>
                        <a:rPr lang="en-US" sz="1050" dirty="0">
                          <a:solidFill>
                            <a:schemeClr val="tx2"/>
                          </a:solidFill>
                        </a:rPr>
                        <a:t>Hardware sizing should maximize consumption.</a:t>
                      </a:r>
                    </a:p>
                    <a:p>
                      <a:pPr marL="171450" indent="-171450">
                        <a:spcBef>
                          <a:spcPts val="600"/>
                        </a:spcBef>
                        <a:buFont typeface="Arial" panose="020B0604020202020204" pitchFamily="34" charset="0"/>
                        <a:buChar char="•"/>
                      </a:pPr>
                      <a:r>
                        <a:rPr lang="en-US" sz="1050" dirty="0">
                          <a:solidFill>
                            <a:schemeClr val="tx2"/>
                          </a:solidFill>
                        </a:rPr>
                        <a:t>Based on 1 vCPU 4 GB RAM. Typical standard.</a:t>
                      </a:r>
                    </a:p>
                    <a:p>
                      <a:pPr marL="171450" indent="-171450">
                        <a:spcBef>
                          <a:spcPts val="600"/>
                        </a:spcBef>
                        <a:buFont typeface="Arial" panose="020B0604020202020204" pitchFamily="34" charset="0"/>
                        <a:buChar char="•"/>
                      </a:pPr>
                      <a:r>
                        <a:rPr lang="en-US" sz="1050" dirty="0">
                          <a:solidFill>
                            <a:schemeClr val="tx2"/>
                          </a:solidFill>
                        </a:rPr>
                        <a:t>40 core X 3x overcommit X 4 GB RAM per vCPU = 480 GB. </a:t>
                      </a:r>
                    </a:p>
                    <a:p>
                      <a:pPr marL="171450" indent="-171450">
                        <a:spcBef>
                          <a:spcPts val="600"/>
                        </a:spcBef>
                        <a:buFont typeface="Arial" panose="020B0604020202020204" pitchFamily="34" charset="0"/>
                        <a:buChar char="•"/>
                      </a:pPr>
                      <a:r>
                        <a:rPr lang="en-US" sz="1050" dirty="0">
                          <a:solidFill>
                            <a:schemeClr val="tx2"/>
                          </a:solidFill>
                        </a:rPr>
                        <a:t>Add additional CPU and RAM for vSAN and NSX as appropriate</a:t>
                      </a:r>
                      <a:endParaRPr lang="en-US" sz="105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753385596"/>
                  </a:ext>
                </a:extLst>
              </a:tr>
              <a:tr h="568144">
                <a:tc>
                  <a:txBody>
                    <a:bodyPr/>
                    <a:lstStyle/>
                    <a:p>
                      <a:r>
                        <a:rPr lang="en-US" sz="1100" dirty="0">
                          <a:solidFill>
                            <a:schemeClr val="tx2"/>
                          </a:solidFill>
                        </a:rPr>
                        <a:t>3 (Silver)</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100">
                          <a:solidFill>
                            <a:schemeClr val="tx2"/>
                          </a:solidFill>
                        </a:rPr>
                        <a:t>Low </a:t>
                      </a:r>
                      <a:br>
                        <a:rPr lang="en-US" sz="1100">
                          <a:solidFill>
                            <a:schemeClr val="tx2"/>
                          </a:solidFill>
                        </a:rPr>
                      </a:br>
                      <a:r>
                        <a:rPr lang="en-US" sz="1100">
                          <a:solidFill>
                            <a:schemeClr val="tx2"/>
                          </a:solidFill>
                        </a:rPr>
                        <a:t>(67%</a:t>
                      </a:r>
                      <a:r>
                        <a:rPr lang="en-US" sz="1100" baseline="0">
                          <a:solidFill>
                            <a:schemeClr val="tx2"/>
                          </a:solidFill>
                        </a:rPr>
                        <a:t> of Gold)</a:t>
                      </a:r>
                      <a:endParaRPr lang="en-US" sz="1100" b="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100">
                          <a:solidFill>
                            <a:schemeClr val="tx2"/>
                          </a:solidFill>
                        </a:rPr>
                        <a:t>CPU 1:6</a:t>
                      </a:r>
                    </a:p>
                    <a:p>
                      <a:pPr algn="ctr"/>
                      <a:r>
                        <a:rPr lang="en-US" sz="1100">
                          <a:solidFill>
                            <a:schemeClr val="tx2"/>
                          </a:solidFill>
                        </a:rPr>
                        <a:t>RAM 1:2</a:t>
                      </a:r>
                      <a:endParaRPr lang="en-US" sz="110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dk1">
                        <a:tint val="20000"/>
                        <a:alpha val="60000"/>
                      </a:schemeClr>
                    </a:solidFill>
                  </a:tcPr>
                </a:tc>
                <a:tc>
                  <a:txBody>
                    <a:bodyPr/>
                    <a:lstStyle/>
                    <a:p>
                      <a:r>
                        <a:rPr lang="en-US" sz="1100" dirty="0">
                          <a:solidFill>
                            <a:schemeClr val="tx2"/>
                          </a:solidFill>
                        </a:rPr>
                        <a:t>Good (90%)</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050" dirty="0">
                          <a:solidFill>
                            <a:schemeClr val="tx2"/>
                          </a:solidFill>
                        </a:rPr>
                        <a:t>Gold SLA (99.95%) vs Silver SLA (99.9%)</a:t>
                      </a:r>
                    </a:p>
                    <a:p>
                      <a:pPr>
                        <a:spcBef>
                          <a:spcPts val="600"/>
                        </a:spcBef>
                      </a:pPr>
                      <a:r>
                        <a:rPr lang="en-US" sz="1050" dirty="0">
                          <a:solidFill>
                            <a:schemeClr val="tx2"/>
                          </a:solidFill>
                        </a:rPr>
                        <a:t>Viewing from 0.05% vs 0.10%, the Silver SLA is 2x lower. </a:t>
                      </a:r>
                      <a:endParaRPr lang="en-US" sz="105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353780549"/>
                  </a:ext>
                </a:extLst>
              </a:tr>
              <a:tr h="568144">
                <a:tc>
                  <a:txBody>
                    <a:bodyPr/>
                    <a:lstStyle/>
                    <a:p>
                      <a:r>
                        <a:rPr lang="en-US" sz="1100" b="0" dirty="0">
                          <a:solidFill>
                            <a:schemeClr val="tx2"/>
                          </a:solidFill>
                        </a:rPr>
                        <a:t>4 (Free)</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100" b="0">
                          <a:solidFill>
                            <a:schemeClr val="tx2"/>
                          </a:solidFill>
                        </a:rPr>
                        <a:t>Free</a:t>
                      </a:r>
                      <a:endParaRPr lang="en-US" sz="1100" b="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100">
                          <a:solidFill>
                            <a:schemeClr val="tx2"/>
                          </a:solidFill>
                        </a:rPr>
                        <a:t>n/a</a:t>
                      </a:r>
                      <a:endParaRPr lang="en-US" sz="110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Hybrid</a:t>
                      </a:r>
                    </a:p>
                  </a:txBody>
                  <a:tcPr anchor="ctr">
                    <a:solidFill>
                      <a:schemeClr val="dk1">
                        <a:tint val="20000"/>
                        <a:alpha val="60000"/>
                      </a:schemeClr>
                    </a:solidFill>
                  </a:tcPr>
                </a:tc>
                <a:tc>
                  <a:txBody>
                    <a:bodyPr/>
                    <a:lstStyle/>
                    <a:p>
                      <a:r>
                        <a:rPr lang="en-US" sz="1100" b="0" dirty="0">
                          <a:solidFill>
                            <a:schemeClr val="tx2"/>
                          </a:solidFill>
                        </a:rPr>
                        <a:t>n/a</a:t>
                      </a:r>
                      <a:endParaRPr lang="en-US" sz="1100" b="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050" dirty="0">
                          <a:solidFill>
                            <a:schemeClr val="tx2"/>
                          </a:solidFill>
                        </a:rPr>
                        <a:t>VM size capped to 2 vCPU 8 GB RAM.</a:t>
                      </a:r>
                    </a:p>
                    <a:p>
                      <a:pPr>
                        <a:spcBef>
                          <a:spcPts val="600"/>
                        </a:spcBef>
                      </a:pPr>
                      <a:r>
                        <a:rPr lang="en-US" sz="1050" dirty="0">
                          <a:solidFill>
                            <a:schemeClr val="tx2"/>
                          </a:solidFill>
                        </a:rPr>
                        <a:t>No performance consideration. Drive utilization high.</a:t>
                      </a:r>
                      <a:endParaRPr lang="en-US" sz="105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46770331"/>
                  </a:ext>
                </a:extLst>
              </a:tr>
            </a:tbl>
          </a:graphicData>
        </a:graphic>
      </p:graphicFrame>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9" name="Rectangle 8">
            <a:extLst>
              <a:ext uri="{FF2B5EF4-FFF2-40B4-BE49-F238E27FC236}">
                <a16:creationId xmlns:a16="http://schemas.microsoft.com/office/drawing/2014/main" id="{11100C0C-C0D2-4422-AE8F-33325A0E5272}"/>
              </a:ext>
            </a:extLst>
          </p:cNvPr>
          <p:cNvSpPr/>
          <p:nvPr/>
        </p:nvSpPr>
        <p:spPr>
          <a:xfrm>
            <a:off x="531292" y="1143000"/>
            <a:ext cx="11359412" cy="646331"/>
          </a:xfrm>
          <a:prstGeom prst="rect">
            <a:avLst/>
          </a:prstGeom>
        </p:spPr>
        <p:txBody>
          <a:bodyPr wrap="square">
            <a:spAutoFit/>
          </a:bodyPr>
          <a:lstStyle/>
          <a:p>
            <a:r>
              <a:rPr lang="en-US" dirty="0">
                <a:solidFill>
                  <a:schemeClr val="tx2"/>
                </a:solidFill>
              </a:rPr>
              <a:t>Agree with CIO on the business model </a:t>
            </a:r>
            <a:r>
              <a:rPr lang="en-US" dirty="0">
                <a:solidFill>
                  <a:srgbClr val="FF0000"/>
                </a:solidFill>
              </a:rPr>
              <a:t>before</a:t>
            </a:r>
            <a:r>
              <a:rPr lang="en-US" dirty="0">
                <a:solidFill>
                  <a:schemeClr val="tx2"/>
                </a:solidFill>
              </a:rPr>
              <a:t> deciding on hardware. </a:t>
            </a:r>
            <a:r>
              <a:rPr lang="en-SG" dirty="0">
                <a:solidFill>
                  <a:schemeClr val="tx2"/>
                </a:solidFill>
              </a:rPr>
              <a:t>Quantify the Service, then choose the Hardware</a:t>
            </a:r>
            <a:endParaRPr lang="en-US" dirty="0">
              <a:solidFill>
                <a:schemeClr val="tx2"/>
              </a:solidFill>
            </a:endParaRPr>
          </a:p>
        </p:txBody>
      </p:sp>
      <p:sp>
        <p:nvSpPr>
          <p:cNvPr id="10" name="TextBox 9">
            <a:extLst>
              <a:ext uri="{FF2B5EF4-FFF2-40B4-BE49-F238E27FC236}">
                <a16:creationId xmlns:a16="http://schemas.microsoft.com/office/drawing/2014/main" id="{A88150B2-D899-89CD-4302-A67AC9D5C492}"/>
              </a:ext>
            </a:extLst>
          </p:cNvPr>
          <p:cNvSpPr txBox="1"/>
          <p:nvPr/>
        </p:nvSpPr>
        <p:spPr>
          <a:xfrm>
            <a:off x="0" y="5867318"/>
            <a:ext cx="12192000" cy="369332"/>
          </a:xfrm>
          <a:prstGeom prst="rect">
            <a:avLst/>
          </a:prstGeom>
          <a:solidFill>
            <a:schemeClr val="tx2"/>
          </a:solidFill>
        </p:spPr>
        <p:txBody>
          <a:bodyPr wrap="square">
            <a:spAutoFit/>
          </a:bodyPr>
          <a:lstStyle/>
          <a:p>
            <a:pPr algn="ctr"/>
            <a:r>
              <a:rPr lang="en-US" sz="1800" b="0" dirty="0">
                <a:solidFill>
                  <a:schemeClr val="bg1"/>
                </a:solidFill>
              </a:rPr>
              <a:t>Identical hardware &amp; infrastructure for ease of operations. Difference is in SLA, which is at VM level</a:t>
            </a:r>
            <a:endParaRPr lang="en-US" sz="18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8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21"/>
              <a:ext cx="2800350" cy="2714092"/>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464298" y="1524000"/>
            <a:ext cx="2448733" cy="4370522"/>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tx2"/>
                </a:solidFill>
              </a:rPr>
              <a:t>How KPI complements SLA</a:t>
            </a:r>
          </a:p>
          <a:p>
            <a:pPr>
              <a:spcAft>
                <a:spcPts val="600"/>
              </a:spcAft>
            </a:pPr>
            <a:r>
              <a:rPr lang="en-US" sz="1200" dirty="0">
                <a:solidFill>
                  <a:schemeClr val="tx2"/>
                </a:solidFill>
              </a:rPr>
              <a:t>KPI is leading indicator. SLA is lagging indicator. KPI gives insight into what could happen. SLA simply reports what already happened.</a:t>
            </a:r>
          </a:p>
          <a:p>
            <a:pPr>
              <a:spcAft>
                <a:spcPts val="600"/>
              </a:spcAft>
            </a:pPr>
            <a:r>
              <a:rPr lang="en-US" sz="1200" dirty="0">
                <a:solidFill>
                  <a:schemeClr val="tx2"/>
                </a:solidFill>
              </a:rPr>
              <a:t>KPI is easier to implement. It does not require class of service. It tracks absolute (facts), not relative to promise. </a:t>
            </a:r>
          </a:p>
          <a:p>
            <a:pPr>
              <a:spcAft>
                <a:spcPts val="600"/>
              </a:spcAft>
            </a:pPr>
            <a:r>
              <a:rPr lang="en-US" sz="1200" dirty="0">
                <a:solidFill>
                  <a:schemeClr val="tx2"/>
                </a:solidFill>
              </a:rPr>
              <a:t>E.g. it reports disk latency of 11 </a:t>
            </a:r>
            <a:r>
              <a:rPr lang="en-US" sz="1200" dirty="0" err="1">
                <a:solidFill>
                  <a:schemeClr val="tx2"/>
                </a:solidFill>
              </a:rPr>
              <a:t>ms.</a:t>
            </a:r>
            <a:r>
              <a:rPr lang="en-US" sz="1200" dirty="0">
                <a:solidFill>
                  <a:schemeClr val="tx2"/>
                </a:solidFill>
              </a:rPr>
              <a:t> Whether that meets SLA or not depends on the class of service. </a:t>
            </a:r>
          </a:p>
          <a:p>
            <a:pPr>
              <a:spcAft>
                <a:spcPts val="600"/>
              </a:spcAft>
            </a:pPr>
            <a:r>
              <a:rPr lang="en-US" sz="1200" dirty="0">
                <a:solidFill>
                  <a:schemeClr val="tx2"/>
                </a:solidFill>
              </a:rPr>
              <a:t>KPI looks at more counters. SLA is limited to what you’re comfortable putting on the business contract (hint: keep it to 1 counter per service)</a:t>
            </a:r>
          </a:p>
        </p:txBody>
      </p:sp>
    </p:spTree>
    <p:extLst>
      <p:ext uri="{BB962C8B-B14F-4D97-AF65-F5344CB8AC3E}">
        <p14:creationId xmlns:p14="http://schemas.microsoft.com/office/powerpoint/2010/main" val="14101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16</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 VM Owner complains to </a:t>
              </a:r>
              <a:r>
                <a:rPr lang="en-US" b="1" dirty="0" err="1">
                  <a:solidFill>
                    <a:schemeClr val="accent1"/>
                  </a:solidFill>
                </a:rPr>
                <a:t>IaaS</a:t>
              </a:r>
              <a:r>
                <a:rPr lang="en-US" b="1" dirty="0">
                  <a:solidFill>
                    <a:schemeClr val="accent1"/>
                  </a:solidFill>
                </a:rPr>
                <a:t>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TAM/MCS/PSO.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4632037"/>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 Needs to be quantified, with 20-second metrics</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 Each should ensure their own layers are healthy </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4" name="Slide Number Placeholder 3">
            <a:extLst>
              <a:ext uri="{FF2B5EF4-FFF2-40B4-BE49-F238E27FC236}">
                <a16:creationId xmlns:a16="http://schemas.microsoft.com/office/drawing/2014/main" id="{35723C84-3C8F-4242-8ADC-4B0FE6332D5A}"/>
              </a:ext>
            </a:extLst>
          </p:cNvPr>
          <p:cNvSpPr>
            <a:spLocks noGrp="1"/>
          </p:cNvSpPr>
          <p:nvPr>
            <p:ph type="sldNum" sz="quarter" idx="4294967295"/>
          </p:nvPr>
        </p:nvSpPr>
        <p:spPr>
          <a:xfrm>
            <a:off x="11741150" y="6464300"/>
            <a:ext cx="450850" cy="149225"/>
          </a:xfrm>
          <a:prstGeom prst="rect">
            <a:avLst/>
          </a:prstGeom>
        </p:spPr>
        <p:txBody>
          <a:bodyPr/>
          <a:lstStyle/>
          <a:p>
            <a:fld id="{6EA6D8CF-3CDE-4807-BCD2-C9F2B831AAA5}" type="slidenum">
              <a:rPr lang="en-US" smtClean="0"/>
              <a:t>18</a:t>
            </a:fld>
            <a:endParaRPr lang="en-US"/>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2298643"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Metrics created by developers</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Rectangle 1">
            <a:extLst>
              <a:ext uri="{FF2B5EF4-FFF2-40B4-BE49-F238E27FC236}">
                <a16:creationId xmlns:a16="http://schemas.microsoft.com/office/drawing/2014/main" id="{448595E4-803B-BAF4-42CE-62418889D6CB}"/>
              </a:ext>
            </a:extLst>
          </p:cNvPr>
          <p:cNvSpPr/>
          <p:nvPr/>
        </p:nvSpPr>
        <p:spPr>
          <a:xfrm>
            <a:off x="401216" y="4888567"/>
            <a:ext cx="11411339" cy="1512237"/>
          </a:xfrm>
          <a:custGeom>
            <a:avLst/>
            <a:gdLst>
              <a:gd name="connsiteX0" fmla="*/ 0 w 11411339"/>
              <a:gd name="connsiteY0" fmla="*/ 0 h 1512237"/>
              <a:gd name="connsiteX1" fmla="*/ 456454 w 11411339"/>
              <a:gd name="connsiteY1" fmla="*/ 0 h 1512237"/>
              <a:gd name="connsiteX2" fmla="*/ 684680 w 11411339"/>
              <a:gd name="connsiteY2" fmla="*/ 0 h 1512237"/>
              <a:gd name="connsiteX3" fmla="*/ 1483474 w 11411339"/>
              <a:gd name="connsiteY3" fmla="*/ 0 h 1512237"/>
              <a:gd name="connsiteX4" fmla="*/ 1939928 w 11411339"/>
              <a:gd name="connsiteY4" fmla="*/ 0 h 1512237"/>
              <a:gd name="connsiteX5" fmla="*/ 2396381 w 11411339"/>
              <a:gd name="connsiteY5" fmla="*/ 0 h 1512237"/>
              <a:gd name="connsiteX6" fmla="*/ 3195175 w 11411339"/>
              <a:gd name="connsiteY6" fmla="*/ 0 h 1512237"/>
              <a:gd name="connsiteX7" fmla="*/ 3537515 w 11411339"/>
              <a:gd name="connsiteY7" fmla="*/ 0 h 1512237"/>
              <a:gd name="connsiteX8" fmla="*/ 4336309 w 11411339"/>
              <a:gd name="connsiteY8" fmla="*/ 0 h 1512237"/>
              <a:gd name="connsiteX9" fmla="*/ 5135103 w 11411339"/>
              <a:gd name="connsiteY9" fmla="*/ 0 h 1512237"/>
              <a:gd name="connsiteX10" fmla="*/ 5705670 w 11411339"/>
              <a:gd name="connsiteY10" fmla="*/ 0 h 1512237"/>
              <a:gd name="connsiteX11" fmla="*/ 6504463 w 11411339"/>
              <a:gd name="connsiteY11" fmla="*/ 0 h 1512237"/>
              <a:gd name="connsiteX12" fmla="*/ 6960917 w 11411339"/>
              <a:gd name="connsiteY12" fmla="*/ 0 h 1512237"/>
              <a:gd name="connsiteX13" fmla="*/ 7417370 w 11411339"/>
              <a:gd name="connsiteY13" fmla="*/ 0 h 1512237"/>
              <a:gd name="connsiteX14" fmla="*/ 8102051 w 11411339"/>
              <a:gd name="connsiteY14" fmla="*/ 0 h 1512237"/>
              <a:gd name="connsiteX15" fmla="*/ 8558504 w 11411339"/>
              <a:gd name="connsiteY15" fmla="*/ 0 h 1512237"/>
              <a:gd name="connsiteX16" fmla="*/ 9357298 w 11411339"/>
              <a:gd name="connsiteY16" fmla="*/ 0 h 1512237"/>
              <a:gd name="connsiteX17" fmla="*/ 10156092 w 11411339"/>
              <a:gd name="connsiteY17" fmla="*/ 0 h 1512237"/>
              <a:gd name="connsiteX18" fmla="*/ 10726659 w 11411339"/>
              <a:gd name="connsiteY18" fmla="*/ 0 h 1512237"/>
              <a:gd name="connsiteX19" fmla="*/ 11411339 w 11411339"/>
              <a:gd name="connsiteY19" fmla="*/ 0 h 1512237"/>
              <a:gd name="connsiteX20" fmla="*/ 11411339 w 11411339"/>
              <a:gd name="connsiteY20" fmla="*/ 458712 h 1512237"/>
              <a:gd name="connsiteX21" fmla="*/ 11411339 w 11411339"/>
              <a:gd name="connsiteY21" fmla="*/ 932546 h 1512237"/>
              <a:gd name="connsiteX22" fmla="*/ 11411339 w 11411339"/>
              <a:gd name="connsiteY22" fmla="*/ 1512237 h 1512237"/>
              <a:gd name="connsiteX23" fmla="*/ 10954885 w 11411339"/>
              <a:gd name="connsiteY23" fmla="*/ 1512237 h 1512237"/>
              <a:gd name="connsiteX24" fmla="*/ 10384318 w 11411339"/>
              <a:gd name="connsiteY24" fmla="*/ 1512237 h 1512237"/>
              <a:gd name="connsiteX25" fmla="*/ 10156092 w 11411339"/>
              <a:gd name="connsiteY25" fmla="*/ 1512237 h 1512237"/>
              <a:gd name="connsiteX26" fmla="*/ 9927865 w 11411339"/>
              <a:gd name="connsiteY26" fmla="*/ 1512237 h 1512237"/>
              <a:gd name="connsiteX27" fmla="*/ 9357298 w 11411339"/>
              <a:gd name="connsiteY27" fmla="*/ 1512237 h 1512237"/>
              <a:gd name="connsiteX28" fmla="*/ 9014958 w 11411339"/>
              <a:gd name="connsiteY28" fmla="*/ 1512237 h 1512237"/>
              <a:gd name="connsiteX29" fmla="*/ 8330277 w 11411339"/>
              <a:gd name="connsiteY29" fmla="*/ 1512237 h 1512237"/>
              <a:gd name="connsiteX30" fmla="*/ 7987937 w 11411339"/>
              <a:gd name="connsiteY30" fmla="*/ 1512237 h 1512237"/>
              <a:gd name="connsiteX31" fmla="*/ 7303257 w 11411339"/>
              <a:gd name="connsiteY31" fmla="*/ 1512237 h 1512237"/>
              <a:gd name="connsiteX32" fmla="*/ 7075030 w 11411339"/>
              <a:gd name="connsiteY32" fmla="*/ 1512237 h 1512237"/>
              <a:gd name="connsiteX33" fmla="*/ 6390350 w 11411339"/>
              <a:gd name="connsiteY33" fmla="*/ 1512237 h 1512237"/>
              <a:gd name="connsiteX34" fmla="*/ 6048010 w 11411339"/>
              <a:gd name="connsiteY34" fmla="*/ 1512237 h 1512237"/>
              <a:gd name="connsiteX35" fmla="*/ 5819783 w 11411339"/>
              <a:gd name="connsiteY35" fmla="*/ 1512237 h 1512237"/>
              <a:gd name="connsiteX36" fmla="*/ 5477443 w 11411339"/>
              <a:gd name="connsiteY36" fmla="*/ 1512237 h 1512237"/>
              <a:gd name="connsiteX37" fmla="*/ 4792762 w 11411339"/>
              <a:gd name="connsiteY37" fmla="*/ 1512237 h 1512237"/>
              <a:gd name="connsiteX38" fmla="*/ 4450422 w 11411339"/>
              <a:gd name="connsiteY38" fmla="*/ 1512237 h 1512237"/>
              <a:gd name="connsiteX39" fmla="*/ 4222195 w 11411339"/>
              <a:gd name="connsiteY39" fmla="*/ 1512237 h 1512237"/>
              <a:gd name="connsiteX40" fmla="*/ 3879855 w 11411339"/>
              <a:gd name="connsiteY40" fmla="*/ 1512237 h 1512237"/>
              <a:gd name="connsiteX41" fmla="*/ 3423402 w 11411339"/>
              <a:gd name="connsiteY41" fmla="*/ 1512237 h 1512237"/>
              <a:gd name="connsiteX42" fmla="*/ 2852835 w 11411339"/>
              <a:gd name="connsiteY42" fmla="*/ 1512237 h 1512237"/>
              <a:gd name="connsiteX43" fmla="*/ 2510495 w 11411339"/>
              <a:gd name="connsiteY43" fmla="*/ 1512237 h 1512237"/>
              <a:gd name="connsiteX44" fmla="*/ 1711701 w 11411339"/>
              <a:gd name="connsiteY44" fmla="*/ 1512237 h 1512237"/>
              <a:gd name="connsiteX45" fmla="*/ 1141134 w 11411339"/>
              <a:gd name="connsiteY45" fmla="*/ 1512237 h 1512237"/>
              <a:gd name="connsiteX46" fmla="*/ 0 w 11411339"/>
              <a:gd name="connsiteY46" fmla="*/ 1512237 h 1512237"/>
              <a:gd name="connsiteX47" fmla="*/ 0 w 11411339"/>
              <a:gd name="connsiteY47" fmla="*/ 993036 h 1512237"/>
              <a:gd name="connsiteX48" fmla="*/ 0 w 11411339"/>
              <a:gd name="connsiteY48" fmla="*/ 488957 h 1512237"/>
              <a:gd name="connsiteX49" fmla="*/ 0 w 11411339"/>
              <a:gd name="connsiteY49" fmla="*/ 0 h 151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1339" h="1512237" extrusionOk="0">
                <a:moveTo>
                  <a:pt x="0" y="0"/>
                </a:moveTo>
                <a:cubicBezTo>
                  <a:pt x="205107" y="-41773"/>
                  <a:pt x="250409" y="13625"/>
                  <a:pt x="456454" y="0"/>
                </a:cubicBezTo>
                <a:cubicBezTo>
                  <a:pt x="662499" y="-13625"/>
                  <a:pt x="586179" y="17746"/>
                  <a:pt x="684680" y="0"/>
                </a:cubicBezTo>
                <a:cubicBezTo>
                  <a:pt x="783181" y="-17746"/>
                  <a:pt x="1223907" y="53969"/>
                  <a:pt x="1483474" y="0"/>
                </a:cubicBezTo>
                <a:cubicBezTo>
                  <a:pt x="1743041" y="-53969"/>
                  <a:pt x="1745097" y="8789"/>
                  <a:pt x="1939928" y="0"/>
                </a:cubicBezTo>
                <a:cubicBezTo>
                  <a:pt x="2134759" y="-8789"/>
                  <a:pt x="2270274" y="14359"/>
                  <a:pt x="2396381" y="0"/>
                </a:cubicBezTo>
                <a:cubicBezTo>
                  <a:pt x="2522488" y="-14359"/>
                  <a:pt x="3020318" y="39085"/>
                  <a:pt x="3195175" y="0"/>
                </a:cubicBezTo>
                <a:cubicBezTo>
                  <a:pt x="3370032" y="-39085"/>
                  <a:pt x="3382484" y="28263"/>
                  <a:pt x="3537515" y="0"/>
                </a:cubicBezTo>
                <a:cubicBezTo>
                  <a:pt x="3692546" y="-28263"/>
                  <a:pt x="4099663" y="86382"/>
                  <a:pt x="4336309" y="0"/>
                </a:cubicBezTo>
                <a:cubicBezTo>
                  <a:pt x="4572955" y="-86382"/>
                  <a:pt x="4901682" y="17213"/>
                  <a:pt x="5135103" y="0"/>
                </a:cubicBezTo>
                <a:cubicBezTo>
                  <a:pt x="5368524" y="-17213"/>
                  <a:pt x="5459098" y="3961"/>
                  <a:pt x="5705670" y="0"/>
                </a:cubicBezTo>
                <a:cubicBezTo>
                  <a:pt x="5952242" y="-3961"/>
                  <a:pt x="6262778" y="57145"/>
                  <a:pt x="6504463" y="0"/>
                </a:cubicBezTo>
                <a:cubicBezTo>
                  <a:pt x="6746148" y="-57145"/>
                  <a:pt x="6865072" y="51555"/>
                  <a:pt x="6960917" y="0"/>
                </a:cubicBezTo>
                <a:cubicBezTo>
                  <a:pt x="7056762" y="-51555"/>
                  <a:pt x="7305927" y="3655"/>
                  <a:pt x="7417370" y="0"/>
                </a:cubicBezTo>
                <a:cubicBezTo>
                  <a:pt x="7528813" y="-3655"/>
                  <a:pt x="7921976" y="17044"/>
                  <a:pt x="8102051" y="0"/>
                </a:cubicBezTo>
                <a:cubicBezTo>
                  <a:pt x="8282126" y="-17044"/>
                  <a:pt x="8461656" y="53464"/>
                  <a:pt x="8558504" y="0"/>
                </a:cubicBezTo>
                <a:cubicBezTo>
                  <a:pt x="8655352" y="-53464"/>
                  <a:pt x="9119919" y="47389"/>
                  <a:pt x="9357298" y="0"/>
                </a:cubicBezTo>
                <a:cubicBezTo>
                  <a:pt x="9594677" y="-47389"/>
                  <a:pt x="9810133" y="1877"/>
                  <a:pt x="10156092" y="0"/>
                </a:cubicBezTo>
                <a:cubicBezTo>
                  <a:pt x="10502051" y="-1877"/>
                  <a:pt x="10523453" y="48224"/>
                  <a:pt x="10726659" y="0"/>
                </a:cubicBezTo>
                <a:cubicBezTo>
                  <a:pt x="10929865" y="-48224"/>
                  <a:pt x="11146648" y="38406"/>
                  <a:pt x="11411339" y="0"/>
                </a:cubicBezTo>
                <a:cubicBezTo>
                  <a:pt x="11455245" y="131537"/>
                  <a:pt x="11398308" y="231419"/>
                  <a:pt x="11411339" y="458712"/>
                </a:cubicBezTo>
                <a:cubicBezTo>
                  <a:pt x="11424370" y="686005"/>
                  <a:pt x="11380893" y="698760"/>
                  <a:pt x="11411339" y="932546"/>
                </a:cubicBezTo>
                <a:cubicBezTo>
                  <a:pt x="11441785" y="1166332"/>
                  <a:pt x="11382180" y="1339184"/>
                  <a:pt x="11411339" y="1512237"/>
                </a:cubicBezTo>
                <a:cubicBezTo>
                  <a:pt x="11250686" y="1549491"/>
                  <a:pt x="11121799" y="1482148"/>
                  <a:pt x="10954885" y="1512237"/>
                </a:cubicBezTo>
                <a:cubicBezTo>
                  <a:pt x="10787971" y="1542326"/>
                  <a:pt x="10626644" y="1468574"/>
                  <a:pt x="10384318" y="1512237"/>
                </a:cubicBezTo>
                <a:cubicBezTo>
                  <a:pt x="10141992" y="1555900"/>
                  <a:pt x="10201988" y="1508266"/>
                  <a:pt x="10156092" y="1512237"/>
                </a:cubicBezTo>
                <a:cubicBezTo>
                  <a:pt x="10110196" y="1516208"/>
                  <a:pt x="9999590" y="1488369"/>
                  <a:pt x="9927865" y="1512237"/>
                </a:cubicBezTo>
                <a:cubicBezTo>
                  <a:pt x="9856140" y="1536105"/>
                  <a:pt x="9591511" y="1505487"/>
                  <a:pt x="9357298" y="1512237"/>
                </a:cubicBezTo>
                <a:cubicBezTo>
                  <a:pt x="9123085" y="1518987"/>
                  <a:pt x="9090296" y="1478226"/>
                  <a:pt x="9014958" y="1512237"/>
                </a:cubicBezTo>
                <a:cubicBezTo>
                  <a:pt x="8939620" y="1546248"/>
                  <a:pt x="8591638" y="1475863"/>
                  <a:pt x="8330277" y="1512237"/>
                </a:cubicBezTo>
                <a:cubicBezTo>
                  <a:pt x="8068916" y="1548611"/>
                  <a:pt x="8140066" y="1479723"/>
                  <a:pt x="7987937" y="1512237"/>
                </a:cubicBezTo>
                <a:cubicBezTo>
                  <a:pt x="7835808" y="1544751"/>
                  <a:pt x="7557739" y="1454271"/>
                  <a:pt x="7303257" y="1512237"/>
                </a:cubicBezTo>
                <a:cubicBezTo>
                  <a:pt x="7048775" y="1570203"/>
                  <a:pt x="7165617" y="1491806"/>
                  <a:pt x="7075030" y="1512237"/>
                </a:cubicBezTo>
                <a:cubicBezTo>
                  <a:pt x="6984443" y="1532668"/>
                  <a:pt x="6638679" y="1480904"/>
                  <a:pt x="6390350" y="1512237"/>
                </a:cubicBezTo>
                <a:cubicBezTo>
                  <a:pt x="6142021" y="1543570"/>
                  <a:pt x="6210990" y="1489782"/>
                  <a:pt x="6048010" y="1512237"/>
                </a:cubicBezTo>
                <a:cubicBezTo>
                  <a:pt x="5885030" y="1534692"/>
                  <a:pt x="5877580" y="1504528"/>
                  <a:pt x="5819783" y="1512237"/>
                </a:cubicBezTo>
                <a:cubicBezTo>
                  <a:pt x="5761986" y="1519946"/>
                  <a:pt x="5571719" y="1488054"/>
                  <a:pt x="5477443" y="1512237"/>
                </a:cubicBezTo>
                <a:cubicBezTo>
                  <a:pt x="5383167" y="1536420"/>
                  <a:pt x="4982612" y="1492642"/>
                  <a:pt x="4792762" y="1512237"/>
                </a:cubicBezTo>
                <a:cubicBezTo>
                  <a:pt x="4602912" y="1531832"/>
                  <a:pt x="4544432" y="1497132"/>
                  <a:pt x="4450422" y="1512237"/>
                </a:cubicBezTo>
                <a:cubicBezTo>
                  <a:pt x="4356412" y="1527342"/>
                  <a:pt x="4310780" y="1511888"/>
                  <a:pt x="4222195" y="1512237"/>
                </a:cubicBezTo>
                <a:cubicBezTo>
                  <a:pt x="4133610" y="1512586"/>
                  <a:pt x="4014833" y="1487672"/>
                  <a:pt x="3879855" y="1512237"/>
                </a:cubicBezTo>
                <a:cubicBezTo>
                  <a:pt x="3744877" y="1536802"/>
                  <a:pt x="3592394" y="1476422"/>
                  <a:pt x="3423402" y="1512237"/>
                </a:cubicBezTo>
                <a:cubicBezTo>
                  <a:pt x="3254410" y="1548052"/>
                  <a:pt x="3103044" y="1456829"/>
                  <a:pt x="2852835" y="1512237"/>
                </a:cubicBezTo>
                <a:cubicBezTo>
                  <a:pt x="2602626" y="1567645"/>
                  <a:pt x="2638201" y="1481622"/>
                  <a:pt x="2510495" y="1512237"/>
                </a:cubicBezTo>
                <a:cubicBezTo>
                  <a:pt x="2382789" y="1542852"/>
                  <a:pt x="1895077" y="1448599"/>
                  <a:pt x="1711701" y="1512237"/>
                </a:cubicBezTo>
                <a:cubicBezTo>
                  <a:pt x="1528325" y="1575875"/>
                  <a:pt x="1288854" y="1479907"/>
                  <a:pt x="1141134" y="1512237"/>
                </a:cubicBezTo>
                <a:cubicBezTo>
                  <a:pt x="993414" y="1544567"/>
                  <a:pt x="532847" y="1405397"/>
                  <a:pt x="0" y="1512237"/>
                </a:cubicBezTo>
                <a:cubicBezTo>
                  <a:pt x="-44425" y="1352940"/>
                  <a:pt x="590" y="1204973"/>
                  <a:pt x="0" y="993036"/>
                </a:cubicBezTo>
                <a:cubicBezTo>
                  <a:pt x="-590" y="781099"/>
                  <a:pt x="45641" y="656067"/>
                  <a:pt x="0" y="488957"/>
                </a:cubicBezTo>
                <a:cubicBezTo>
                  <a:pt x="-45641" y="321847"/>
                  <a:pt x="29310" y="204675"/>
                  <a:pt x="0" y="0"/>
                </a:cubicBezTo>
                <a:close/>
              </a:path>
            </a:pathLst>
          </a:custGeom>
          <a:noFill/>
          <a:ln w="28575">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450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463470"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Architect</a:t>
            </a:r>
            <a:r>
              <a:rPr lang="en-SG" sz="1200" dirty="0">
                <a:solidFill>
                  <a:schemeClr val="bg2">
                    <a:lumMod val="10000"/>
                  </a:schemeClr>
                </a:solidFill>
              </a:rPr>
              <a:t>, the individual.</a:t>
            </a:r>
          </a:p>
        </p:txBody>
      </p:sp>
      <p:sp>
        <p:nvSpPr>
          <p:cNvPr id="7" name="Rectangle 6">
            <a:extLst>
              <a:ext uri="{FF2B5EF4-FFF2-40B4-BE49-F238E27FC236}">
                <a16:creationId xmlns:a16="http://schemas.microsoft.com/office/drawing/2014/main" id="{04A08C03-5F0C-4C61-A925-0A84B84631D0}"/>
              </a:ext>
            </a:extLst>
          </p:cNvPr>
          <p:cNvSpPr/>
          <p:nvPr/>
        </p:nvSpPr>
        <p:spPr>
          <a:xfrm>
            <a:off x="625083"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Operations</a:t>
            </a:r>
            <a:r>
              <a:rPr lang="en-SG" sz="1200" dirty="0">
                <a:solidFill>
                  <a:schemeClr val="bg2">
                    <a:lumMod val="10000"/>
                  </a:schemeClr>
                </a:solidFill>
              </a:rPr>
              <a:t>, the process.</a:t>
            </a:r>
          </a:p>
        </p:txBody>
      </p:sp>
      <p:sp>
        <p:nvSpPr>
          <p:cNvPr id="9" name="Rectangle 8">
            <a:extLst>
              <a:ext uri="{FF2B5EF4-FFF2-40B4-BE49-F238E27FC236}">
                <a16:creationId xmlns:a16="http://schemas.microsoft.com/office/drawing/2014/main" id="{2786052F-3811-444D-98A9-A5581B2CA791}"/>
              </a:ext>
            </a:extLst>
          </p:cNvPr>
          <p:cNvSpPr/>
          <p:nvPr/>
        </p:nvSpPr>
        <p:spPr>
          <a:xfrm>
            <a:off x="3463470"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Workshop</a:t>
            </a: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463470"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Peer Sharing and small group discussion.</a:t>
            </a:r>
          </a:p>
        </p:txBody>
      </p:sp>
      <p:sp>
        <p:nvSpPr>
          <p:cNvPr id="13" name="Rectangle 12">
            <a:extLst>
              <a:ext uri="{FF2B5EF4-FFF2-40B4-BE49-F238E27FC236}">
                <a16:creationId xmlns:a16="http://schemas.microsoft.com/office/drawing/2014/main" id="{72797CF4-563D-4D10-9F07-B872B7BE1929}"/>
              </a:ext>
            </a:extLst>
          </p:cNvPr>
          <p:cNvSpPr/>
          <p:nvPr/>
        </p:nvSpPr>
        <p:spPr>
          <a:xfrm>
            <a:off x="625081"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463470"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Hands-on. Access your </a:t>
            </a:r>
            <a:r>
              <a:rPr lang="en-SG" sz="1200" dirty="0" err="1">
                <a:solidFill>
                  <a:schemeClr val="bg2">
                    <a:lumMod val="10000"/>
                  </a:schemeClr>
                </a:solidFill>
              </a:rPr>
              <a:t>vR</a:t>
            </a:r>
            <a:r>
              <a:rPr lang="en-SG" sz="1200" dirty="0">
                <a:solidFill>
                  <a:schemeClr val="bg2">
                    <a:lumMod val="10000"/>
                  </a:schemeClr>
                </a:solidFill>
              </a:rPr>
              <a:t> Ops and Log Insight as you read along</a:t>
            </a:r>
          </a:p>
        </p:txBody>
      </p:sp>
      <p:sp>
        <p:nvSpPr>
          <p:cNvPr id="16" name="Rectangle 15">
            <a:extLst>
              <a:ext uri="{FF2B5EF4-FFF2-40B4-BE49-F238E27FC236}">
                <a16:creationId xmlns:a16="http://schemas.microsoft.com/office/drawing/2014/main" id="{A36CF0AC-E6C3-4E6E-B2EA-2F806E2336BC}"/>
              </a:ext>
            </a:extLst>
          </p:cNvPr>
          <p:cNvSpPr/>
          <p:nvPr/>
        </p:nvSpPr>
        <p:spPr>
          <a:xfrm>
            <a:off x="3463470"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5513386"/>
            <a:ext cx="11574316" cy="8765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 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463470"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physical event, with ample time for networking &amp; peer sharing</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sp>
        <p:nvSpPr>
          <p:cNvPr id="21" name="Rectangle 20">
            <a:extLst>
              <a:ext uri="{FF2B5EF4-FFF2-40B4-BE49-F238E27FC236}">
                <a16:creationId xmlns:a16="http://schemas.microsoft.com/office/drawing/2014/main" id="{A1F661CB-D93D-ABFD-4A50-A70B3F6FAC86}"/>
              </a:ext>
            </a:extLst>
          </p:cNvPr>
          <p:cNvSpPr/>
          <p:nvPr/>
        </p:nvSpPr>
        <p:spPr>
          <a:xfrm>
            <a:off x="3463470"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Operationalize Your World</a:t>
            </a:r>
          </a:p>
        </p:txBody>
      </p:sp>
      <p:sp>
        <p:nvSpPr>
          <p:cNvPr id="22" name="Rectangle 21">
            <a:extLst>
              <a:ext uri="{FF2B5EF4-FFF2-40B4-BE49-F238E27FC236}">
                <a16:creationId xmlns:a16="http://schemas.microsoft.com/office/drawing/2014/main" id="{58495982-C179-219B-00D1-C90D4169F9FE}"/>
              </a:ext>
            </a:extLst>
          </p:cNvPr>
          <p:cNvSpPr/>
          <p:nvPr/>
        </p:nvSpPr>
        <p:spPr>
          <a:xfrm>
            <a:off x="625081"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VMware Operations Transformation</a:t>
            </a:r>
          </a:p>
        </p:txBody>
      </p:sp>
      <p:pic>
        <p:nvPicPr>
          <p:cNvPr id="4" name="Picture 3">
            <a:extLst>
              <a:ext uri="{FF2B5EF4-FFF2-40B4-BE49-F238E27FC236}">
                <a16:creationId xmlns:a16="http://schemas.microsoft.com/office/drawing/2014/main" id="{93C8AB55-5472-DE68-F596-AE0155A9F8B1}"/>
              </a:ext>
            </a:extLst>
          </p:cNvPr>
          <p:cNvPicPr>
            <a:picLocks noChangeAspect="1"/>
          </p:cNvPicPr>
          <p:nvPr/>
        </p:nvPicPr>
        <p:blipFill>
          <a:blip r:embed="rId3"/>
          <a:stretch>
            <a:fillRect/>
          </a:stretch>
        </p:blipFill>
        <p:spPr>
          <a:xfrm>
            <a:off x="7187107" y="1197614"/>
            <a:ext cx="4379810" cy="4284597"/>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39BD6F9-94EB-D7C7-36D8-B3B1297935B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5" name="Title 4">
            <a:extLst>
              <a:ext uri="{FF2B5EF4-FFF2-40B4-BE49-F238E27FC236}">
                <a16:creationId xmlns:a16="http://schemas.microsoft.com/office/drawing/2014/main" id="{99E7FD2B-589D-46E9-8D35-5D22B7A8E212}"/>
              </a:ext>
            </a:extLst>
          </p:cNvPr>
          <p:cNvSpPr>
            <a:spLocks noGrp="1"/>
          </p:cNvSpPr>
          <p:nvPr>
            <p:ph type="title"/>
          </p:nvPr>
        </p:nvSpPr>
        <p:spPr/>
        <p:txBody>
          <a:bodyPr/>
          <a:lstStyle/>
          <a:p>
            <a:r>
              <a:rPr lang="en-SG" dirty="0"/>
              <a:t>Where to Measure IaaS Performance</a:t>
            </a:r>
          </a:p>
        </p:txBody>
      </p:sp>
      <p:sp>
        <p:nvSpPr>
          <p:cNvPr id="6" name="Subtitle 5">
            <a:extLst>
              <a:ext uri="{FF2B5EF4-FFF2-40B4-BE49-F238E27FC236}">
                <a16:creationId xmlns:a16="http://schemas.microsoft.com/office/drawing/2014/main" id="{E9F661C3-633A-41A8-A5EF-7C8E15F6B004}"/>
              </a:ext>
            </a:extLst>
          </p:cNvPr>
          <p:cNvSpPr>
            <a:spLocks noGrp="1"/>
          </p:cNvSpPr>
          <p:nvPr>
            <p:ph type="subTitle" idx="10"/>
          </p:nvPr>
        </p:nvSpPr>
        <p:spPr/>
        <p:txBody>
          <a:bodyPr/>
          <a:lstStyle/>
          <a:p>
            <a:r>
              <a:rPr lang="en-US" dirty="0"/>
              <a:t>IaaS performance, not VM performance</a:t>
            </a:r>
          </a:p>
        </p:txBody>
      </p:sp>
      <p:sp>
        <p:nvSpPr>
          <p:cNvPr id="23" name="Title 1"/>
          <p:cNvSpPr txBox="1">
            <a:spLocks/>
          </p:cNvSpPr>
          <p:nvPr/>
        </p:nvSpPr>
        <p:spPr>
          <a:xfrm>
            <a:off x="539838" y="330200"/>
            <a:ext cx="6931062"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grpSp>
        <p:nvGrpSpPr>
          <p:cNvPr id="8" name="Group 7">
            <a:extLst>
              <a:ext uri="{FF2B5EF4-FFF2-40B4-BE49-F238E27FC236}">
                <a16:creationId xmlns:a16="http://schemas.microsoft.com/office/drawing/2014/main" id="{F7061C44-CB1D-462D-BA99-6A98590FA36C}"/>
              </a:ext>
            </a:extLst>
          </p:cNvPr>
          <p:cNvGrpSpPr/>
          <p:nvPr/>
        </p:nvGrpSpPr>
        <p:grpSpPr>
          <a:xfrm>
            <a:off x="1089446" y="1824524"/>
            <a:ext cx="4181135" cy="1742594"/>
            <a:chOff x="1087857" y="1528689"/>
            <a:chExt cx="4181135" cy="1742594"/>
          </a:xfrm>
        </p:grpSpPr>
        <p:sp>
          <p:nvSpPr>
            <p:cNvPr id="65" name="Rectangle 64"/>
            <p:cNvSpPr/>
            <p:nvPr/>
          </p:nvSpPr>
          <p:spPr>
            <a:xfrm>
              <a:off x="2133140"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7" name="Rectangle 66"/>
            <p:cNvSpPr/>
            <p:nvPr/>
          </p:nvSpPr>
          <p:spPr>
            <a:xfrm>
              <a:off x="3604227" y="1528689"/>
              <a:ext cx="1664765"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8" name="Rectangle 67"/>
            <p:cNvSpPr/>
            <p:nvPr/>
          </p:nvSpPr>
          <p:spPr>
            <a:xfrm>
              <a:off x="3689498" y="1934905"/>
              <a:ext cx="1499190" cy="658777"/>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99" tIns="60949" rIns="121899" bIns="60949" rtlCol="0" anchor="ctr"/>
            <a:lstStyle/>
            <a:p>
              <a:pPr algn="ctr"/>
              <a:r>
                <a:rPr lang="en-US" sz="2000" b="1" dirty="0">
                  <a:solidFill>
                    <a:srgbClr val="FFFFFF"/>
                  </a:solidFill>
                </a:rPr>
                <a:t>Guest OS</a:t>
              </a:r>
            </a:p>
          </p:txBody>
        </p:sp>
        <p:sp>
          <p:nvSpPr>
            <p:cNvPr id="82" name="Rectangle 81"/>
            <p:cNvSpPr/>
            <p:nvPr/>
          </p:nvSpPr>
          <p:spPr>
            <a:xfrm>
              <a:off x="1087857"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grpSp>
      <p:grpSp>
        <p:nvGrpSpPr>
          <p:cNvPr id="9" name="Group 8">
            <a:extLst>
              <a:ext uri="{FF2B5EF4-FFF2-40B4-BE49-F238E27FC236}">
                <a16:creationId xmlns:a16="http://schemas.microsoft.com/office/drawing/2014/main" id="{0A2ADA48-6076-433A-A012-2808ECC7F469}"/>
              </a:ext>
            </a:extLst>
          </p:cNvPr>
          <p:cNvGrpSpPr/>
          <p:nvPr/>
        </p:nvGrpSpPr>
        <p:grpSpPr>
          <a:xfrm>
            <a:off x="1089445" y="3334772"/>
            <a:ext cx="4181136" cy="2555804"/>
            <a:chOff x="1087857" y="3038937"/>
            <a:chExt cx="4181136" cy="2555804"/>
          </a:xfrm>
        </p:grpSpPr>
        <p:sp>
          <p:nvSpPr>
            <p:cNvPr id="66" name="Rectangle 65"/>
            <p:cNvSpPr/>
            <p:nvPr/>
          </p:nvSpPr>
          <p:spPr>
            <a:xfrm>
              <a:off x="1087857" y="3852147"/>
              <a:ext cx="4181136" cy="1742594"/>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ctr"/>
            <a:lstStyle/>
            <a:p>
              <a:pPr algn="ctr"/>
              <a:r>
                <a:rPr lang="en-US" sz="2000" b="1" dirty="0">
                  <a:solidFill>
                    <a:srgbClr val="FFFFFF"/>
                  </a:solidFill>
                </a:rPr>
                <a:t>ESXi + physical infrastructure</a:t>
              </a:r>
            </a:p>
          </p:txBody>
        </p:sp>
        <p:sp>
          <p:nvSpPr>
            <p:cNvPr id="69" name="Up-Down Arrow 68"/>
            <p:cNvSpPr/>
            <p:nvPr/>
          </p:nvSpPr>
          <p:spPr>
            <a:xfrm>
              <a:off x="4181944"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29" name="Up-Down Arrow 68"/>
            <p:cNvSpPr/>
            <p:nvPr/>
          </p:nvSpPr>
          <p:spPr>
            <a:xfrm>
              <a:off x="2284972" y="3057033"/>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31" name="Up-Down Arrow 68"/>
            <p:cNvSpPr/>
            <p:nvPr/>
          </p:nvSpPr>
          <p:spPr>
            <a:xfrm>
              <a:off x="1226118"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grpSp>
      <p:grpSp>
        <p:nvGrpSpPr>
          <p:cNvPr id="14" name="Group 13">
            <a:extLst>
              <a:ext uri="{FF2B5EF4-FFF2-40B4-BE49-F238E27FC236}">
                <a16:creationId xmlns:a16="http://schemas.microsoft.com/office/drawing/2014/main" id="{0700CA86-43F6-438E-A3D9-8EBAF40E528D}"/>
              </a:ext>
            </a:extLst>
          </p:cNvPr>
          <p:cNvGrpSpPr/>
          <p:nvPr/>
        </p:nvGrpSpPr>
        <p:grpSpPr>
          <a:xfrm>
            <a:off x="5279631" y="2201467"/>
            <a:ext cx="291339" cy="3673950"/>
            <a:chOff x="5278042" y="1905632"/>
            <a:chExt cx="291339" cy="3673950"/>
          </a:xfrm>
        </p:grpSpPr>
        <p:sp>
          <p:nvSpPr>
            <p:cNvPr id="70" name="Right Brace 69"/>
            <p:cNvSpPr/>
            <p:nvPr/>
          </p:nvSpPr>
          <p:spPr>
            <a:xfrm>
              <a:off x="5278042" y="3271283"/>
              <a:ext cx="291339" cy="580864"/>
            </a:xfrm>
            <a:prstGeom prst="rightBrace">
              <a:avLst>
                <a:gd name="adj1" fmla="val 23470"/>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2" name="Right Brace 71"/>
            <p:cNvSpPr/>
            <p:nvPr/>
          </p:nvSpPr>
          <p:spPr>
            <a:xfrm>
              <a:off x="5278042" y="3852147"/>
              <a:ext cx="291339" cy="1727435"/>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1" name="Right Brace 70"/>
            <p:cNvSpPr/>
            <p:nvPr/>
          </p:nvSpPr>
          <p:spPr>
            <a:xfrm>
              <a:off x="5278042" y="259368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30" name="Right Brace 29">
              <a:extLst>
                <a:ext uri="{FF2B5EF4-FFF2-40B4-BE49-F238E27FC236}">
                  <a16:creationId xmlns:a16="http://schemas.microsoft.com/office/drawing/2014/main" id="{4F3F8E58-1190-4328-B961-AC1F8DC67114}"/>
                </a:ext>
              </a:extLst>
            </p:cNvPr>
            <p:cNvSpPr/>
            <p:nvPr/>
          </p:nvSpPr>
          <p:spPr>
            <a:xfrm>
              <a:off x="5278042" y="190563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grpSp>
      <p:grpSp>
        <p:nvGrpSpPr>
          <p:cNvPr id="11" name="Group 10">
            <a:extLst>
              <a:ext uri="{FF2B5EF4-FFF2-40B4-BE49-F238E27FC236}">
                <a16:creationId xmlns:a16="http://schemas.microsoft.com/office/drawing/2014/main" id="{084C0EE0-3768-4B85-A365-3DA368E8825C}"/>
              </a:ext>
            </a:extLst>
          </p:cNvPr>
          <p:cNvGrpSpPr/>
          <p:nvPr/>
        </p:nvGrpSpPr>
        <p:grpSpPr>
          <a:xfrm>
            <a:off x="5674484" y="2330083"/>
            <a:ext cx="2525307" cy="2894568"/>
            <a:chOff x="5672895" y="2034248"/>
            <a:chExt cx="2525307" cy="2894568"/>
          </a:xfrm>
        </p:grpSpPr>
        <p:sp>
          <p:nvSpPr>
            <p:cNvPr id="75" name="TextBox 74"/>
            <p:cNvSpPr txBox="1"/>
            <p:nvPr/>
          </p:nvSpPr>
          <p:spPr>
            <a:xfrm>
              <a:off x="5672895" y="4497951"/>
              <a:ext cx="2525307" cy="430865"/>
            </a:xfrm>
            <a:prstGeom prst="rect">
              <a:avLst/>
            </a:prstGeom>
            <a:noFill/>
          </p:spPr>
          <p:txBody>
            <a:bodyPr wrap="square" lIns="121899" tIns="60949" rIns="121899" bIns="60949" rtlCol="0">
              <a:spAutoFit/>
            </a:bodyPr>
            <a:lstStyle/>
            <a:p>
              <a:r>
                <a:rPr lang="en-US" sz="2000" b="1" dirty="0"/>
                <a:t>IaaS </a:t>
              </a:r>
              <a:r>
                <a:rPr lang="en-US" sz="2000" b="1" dirty="0" err="1"/>
                <a:t>Utilisation</a:t>
              </a:r>
              <a:endParaRPr lang="en-US" sz="2000" b="1" dirty="0"/>
            </a:p>
          </p:txBody>
        </p:sp>
        <p:sp>
          <p:nvSpPr>
            <p:cNvPr id="73" name="TextBox 72"/>
            <p:cNvSpPr txBox="1"/>
            <p:nvPr/>
          </p:nvSpPr>
          <p:spPr>
            <a:xfrm>
              <a:off x="5672895" y="2716505"/>
              <a:ext cx="1941855" cy="430865"/>
            </a:xfrm>
            <a:prstGeom prst="rect">
              <a:avLst/>
            </a:prstGeom>
            <a:noFill/>
          </p:spPr>
          <p:txBody>
            <a:bodyPr wrap="none" lIns="121899" tIns="60949" rIns="121899" bIns="60949" rtlCol="0">
              <a:spAutoFit/>
            </a:bodyPr>
            <a:lstStyle/>
            <a:p>
              <a:r>
                <a:rPr lang="en-US" sz="2000" b="1" dirty="0"/>
                <a:t>VM </a:t>
              </a:r>
              <a:r>
                <a:rPr lang="en-US" sz="2000" b="1" dirty="0" err="1"/>
                <a:t>Utilisation</a:t>
              </a:r>
              <a:endParaRPr lang="en-US" sz="2000" b="1" dirty="0"/>
            </a:p>
          </p:txBody>
        </p:sp>
        <p:sp>
          <p:nvSpPr>
            <p:cNvPr id="74" name="TextBox 73"/>
            <p:cNvSpPr txBox="1"/>
            <p:nvPr/>
          </p:nvSpPr>
          <p:spPr>
            <a:xfrm>
              <a:off x="5672895" y="3353590"/>
              <a:ext cx="2055443" cy="430865"/>
            </a:xfrm>
            <a:prstGeom prst="rect">
              <a:avLst/>
            </a:prstGeom>
            <a:noFill/>
          </p:spPr>
          <p:txBody>
            <a:bodyPr wrap="none" lIns="121899" tIns="60949" rIns="121899" bIns="60949" rtlCol="0">
              <a:spAutoFit/>
            </a:bodyPr>
            <a:lstStyle/>
            <a:p>
              <a:r>
                <a:rPr lang="en-US" sz="2000" b="1" dirty="0">
                  <a:solidFill>
                    <a:srgbClr val="FF0000"/>
                  </a:solidFill>
                </a:rPr>
                <a:t>VM Contention</a:t>
              </a:r>
            </a:p>
          </p:txBody>
        </p:sp>
        <p:sp>
          <p:nvSpPr>
            <p:cNvPr id="32" name="TextBox 31">
              <a:extLst>
                <a:ext uri="{FF2B5EF4-FFF2-40B4-BE49-F238E27FC236}">
                  <a16:creationId xmlns:a16="http://schemas.microsoft.com/office/drawing/2014/main" id="{7906EDB2-6F27-4F6A-8291-BEA04D62EC97}"/>
                </a:ext>
              </a:extLst>
            </p:cNvPr>
            <p:cNvSpPr txBox="1"/>
            <p:nvPr/>
          </p:nvSpPr>
          <p:spPr>
            <a:xfrm>
              <a:off x="5672895" y="2034248"/>
              <a:ext cx="2336495" cy="430865"/>
            </a:xfrm>
            <a:prstGeom prst="rect">
              <a:avLst/>
            </a:prstGeom>
            <a:noFill/>
          </p:spPr>
          <p:txBody>
            <a:bodyPr wrap="none" lIns="121899" tIns="60949" rIns="121899" bIns="60949" rtlCol="0">
              <a:spAutoFit/>
            </a:bodyPr>
            <a:lstStyle/>
            <a:p>
              <a:r>
                <a:rPr lang="en-US" sz="2000" b="1" dirty="0"/>
                <a:t>Guest Contention</a:t>
              </a:r>
            </a:p>
          </p:txBody>
        </p:sp>
      </p:grpSp>
      <p:grpSp>
        <p:nvGrpSpPr>
          <p:cNvPr id="12" name="Group 11">
            <a:extLst>
              <a:ext uri="{FF2B5EF4-FFF2-40B4-BE49-F238E27FC236}">
                <a16:creationId xmlns:a16="http://schemas.microsoft.com/office/drawing/2014/main" id="{06E077E8-B61E-49E3-B428-D58BE8E7AED7}"/>
              </a:ext>
            </a:extLst>
          </p:cNvPr>
          <p:cNvGrpSpPr/>
          <p:nvPr/>
        </p:nvGrpSpPr>
        <p:grpSpPr>
          <a:xfrm>
            <a:off x="8204524" y="2330083"/>
            <a:ext cx="3241675" cy="2894568"/>
            <a:chOff x="8202935" y="2034248"/>
            <a:chExt cx="3241675" cy="2894568"/>
          </a:xfrm>
        </p:grpSpPr>
        <p:sp>
          <p:nvSpPr>
            <p:cNvPr id="78" name="Right Arrow 77"/>
            <p:cNvSpPr/>
            <p:nvPr/>
          </p:nvSpPr>
          <p:spPr>
            <a:xfrm>
              <a:off x="8202935" y="4514765"/>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81" name="TextBox 80"/>
            <p:cNvSpPr txBox="1"/>
            <p:nvPr/>
          </p:nvSpPr>
          <p:spPr>
            <a:xfrm>
              <a:off x="8878885" y="4497951"/>
              <a:ext cx="2388943" cy="430865"/>
            </a:xfrm>
            <a:prstGeom prst="rect">
              <a:avLst/>
            </a:prstGeom>
            <a:noFill/>
          </p:spPr>
          <p:txBody>
            <a:bodyPr wrap="square" lIns="121899" tIns="60949" rIns="121899" bIns="60949" rtlCol="0">
              <a:spAutoFit/>
            </a:bodyPr>
            <a:lstStyle/>
            <a:p>
              <a:r>
                <a:rPr lang="en-US" sz="2000" b="1" dirty="0"/>
                <a:t>IaaS Capacity</a:t>
              </a:r>
            </a:p>
          </p:txBody>
        </p:sp>
        <p:sp>
          <p:nvSpPr>
            <p:cNvPr id="76" name="Right Arrow 75"/>
            <p:cNvSpPr/>
            <p:nvPr/>
          </p:nvSpPr>
          <p:spPr>
            <a:xfrm>
              <a:off x="8202935" y="2733319"/>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79" name="TextBox 78"/>
            <p:cNvSpPr txBox="1"/>
            <p:nvPr/>
          </p:nvSpPr>
          <p:spPr>
            <a:xfrm>
              <a:off x="8878885" y="2716505"/>
              <a:ext cx="1825137" cy="430865"/>
            </a:xfrm>
            <a:prstGeom prst="rect">
              <a:avLst/>
            </a:prstGeom>
            <a:noFill/>
          </p:spPr>
          <p:txBody>
            <a:bodyPr wrap="none" lIns="121899" tIns="60949" rIns="121899" bIns="60949" rtlCol="0">
              <a:spAutoFit/>
            </a:bodyPr>
            <a:lstStyle/>
            <a:p>
              <a:r>
                <a:rPr lang="en-US" sz="2000" b="1" dirty="0"/>
                <a:t>VM Capacity </a:t>
              </a:r>
            </a:p>
          </p:txBody>
        </p:sp>
        <p:sp>
          <p:nvSpPr>
            <p:cNvPr id="77" name="Right Arrow 76"/>
            <p:cNvSpPr/>
            <p:nvPr/>
          </p:nvSpPr>
          <p:spPr>
            <a:xfrm>
              <a:off x="8202935" y="3370404"/>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solidFill>
                  <a:srgbClr val="FF0000"/>
                </a:solidFill>
              </a:endParaRPr>
            </a:p>
          </p:txBody>
        </p:sp>
        <p:sp>
          <p:nvSpPr>
            <p:cNvPr id="80" name="TextBox 79"/>
            <p:cNvSpPr txBox="1"/>
            <p:nvPr/>
          </p:nvSpPr>
          <p:spPr>
            <a:xfrm>
              <a:off x="8878885" y="3353590"/>
              <a:ext cx="2381379" cy="430865"/>
            </a:xfrm>
            <a:prstGeom prst="rect">
              <a:avLst/>
            </a:prstGeom>
            <a:noFill/>
          </p:spPr>
          <p:txBody>
            <a:bodyPr wrap="none" lIns="121899" tIns="60949" rIns="121899" bIns="60949" rtlCol="0">
              <a:spAutoFit/>
            </a:bodyPr>
            <a:lstStyle/>
            <a:p>
              <a:r>
                <a:rPr lang="en-US" sz="2000" b="1" dirty="0">
                  <a:solidFill>
                    <a:srgbClr val="FF0000"/>
                  </a:solidFill>
                </a:rPr>
                <a:t>IaaS Performance</a:t>
              </a:r>
            </a:p>
          </p:txBody>
        </p:sp>
        <p:sp>
          <p:nvSpPr>
            <p:cNvPr id="33" name="Right Arrow 75">
              <a:extLst>
                <a:ext uri="{FF2B5EF4-FFF2-40B4-BE49-F238E27FC236}">
                  <a16:creationId xmlns:a16="http://schemas.microsoft.com/office/drawing/2014/main" id="{A773FA6A-12B7-49E6-BB14-949AAD6C7410}"/>
                </a:ext>
              </a:extLst>
            </p:cNvPr>
            <p:cNvSpPr/>
            <p:nvPr/>
          </p:nvSpPr>
          <p:spPr>
            <a:xfrm>
              <a:off x="8202935" y="2051062"/>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34" name="TextBox 33">
              <a:extLst>
                <a:ext uri="{FF2B5EF4-FFF2-40B4-BE49-F238E27FC236}">
                  <a16:creationId xmlns:a16="http://schemas.microsoft.com/office/drawing/2014/main" id="{377915BD-C3BE-4759-8F19-2391B2CE26AA}"/>
                </a:ext>
              </a:extLst>
            </p:cNvPr>
            <p:cNvSpPr txBox="1"/>
            <p:nvPr/>
          </p:nvSpPr>
          <p:spPr>
            <a:xfrm>
              <a:off x="8878885" y="2034248"/>
              <a:ext cx="2565725" cy="430865"/>
            </a:xfrm>
            <a:prstGeom prst="rect">
              <a:avLst/>
            </a:prstGeom>
            <a:noFill/>
          </p:spPr>
          <p:txBody>
            <a:bodyPr wrap="none" lIns="121899" tIns="60949" rIns="121899" bIns="60949" rtlCol="0">
              <a:spAutoFit/>
            </a:bodyPr>
            <a:lstStyle/>
            <a:p>
              <a:r>
                <a:rPr lang="en-US" sz="2000" b="1" dirty="0"/>
                <a:t>Guest Performance</a:t>
              </a:r>
            </a:p>
          </p:txBody>
        </p:sp>
      </p:grpSp>
      <p:sp>
        <p:nvSpPr>
          <p:cNvPr id="41" name="TextBox 40">
            <a:extLst>
              <a:ext uri="{FF2B5EF4-FFF2-40B4-BE49-F238E27FC236}">
                <a16:creationId xmlns:a16="http://schemas.microsoft.com/office/drawing/2014/main" id="{8B3CF8B1-BDEF-46E6-934E-8988C63E5A23}"/>
              </a:ext>
            </a:extLst>
          </p:cNvPr>
          <p:cNvSpPr txBox="1"/>
          <p:nvPr/>
        </p:nvSpPr>
        <p:spPr>
          <a:xfrm>
            <a:off x="9003904" y="4094085"/>
            <a:ext cx="2233902" cy="430865"/>
          </a:xfrm>
          <a:prstGeom prst="rect">
            <a:avLst/>
          </a:prstGeom>
          <a:solidFill>
            <a:schemeClr val="bg1">
              <a:lumMod val="95000"/>
            </a:schemeClr>
          </a:solidFill>
        </p:spPr>
        <p:txBody>
          <a:bodyPr wrap="none" lIns="121899" tIns="60949" rIns="121899" bIns="60949" rtlCol="0">
            <a:spAutoFit/>
          </a:bodyPr>
          <a:lstStyle/>
          <a:p>
            <a:r>
              <a:rPr lang="en-US" sz="2000" b="1" i="1">
                <a:solidFill>
                  <a:srgbClr val="FF0000"/>
                </a:solidFill>
                <a:latin typeface="Times New Roman" panose="02020603050405020304" pitchFamily="18" charset="0"/>
                <a:cs typeface="Times New Roman" panose="02020603050405020304" pitchFamily="18" charset="0"/>
              </a:rPr>
              <a:t>Performance SLA</a:t>
            </a:r>
          </a:p>
        </p:txBody>
      </p:sp>
    </p:spTree>
    <p:extLst>
      <p:ext uri="{BB962C8B-B14F-4D97-AF65-F5344CB8AC3E}">
        <p14:creationId xmlns:p14="http://schemas.microsoft.com/office/powerpoint/2010/main" val="20755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 calcmode="lin" valueType="num">
                                      <p:cBhvr>
                                        <p:cTn id="33" dur="1000" fill="hold"/>
                                        <p:tgtEl>
                                          <p:spTgt spid="41"/>
                                        </p:tgtEl>
                                        <p:attrNameLst>
                                          <p:attrName>style.rotation</p:attrName>
                                        </p:attrNameLst>
                                      </p:cBhvr>
                                      <p:tavLst>
                                        <p:tav tm="0">
                                          <p:val>
                                            <p:fltVal val="90"/>
                                          </p:val>
                                        </p:tav>
                                        <p:tav tm="100000">
                                          <p:val>
                                            <p:fltVal val="0"/>
                                          </p:val>
                                        </p:tav>
                                      </p:tavLst>
                                    </p:anim>
                                    <p:animEffect transition="in" filter="fade">
                                      <p:cBhvr>
                                        <p:cTn id="3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7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Live Demo: VM Performance Dashboard</a:t>
            </a:r>
          </a:p>
        </p:txBody>
      </p:sp>
    </p:spTree>
    <p:extLst>
      <p:ext uri="{BB962C8B-B14F-4D97-AF65-F5344CB8AC3E}">
        <p14:creationId xmlns:p14="http://schemas.microsoft.com/office/powerpoint/2010/main" val="284718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pic>
        <p:nvPicPr>
          <p:cNvPr id="14" name="Picture 13" descr="A close-up of a toy car&#10;&#10;Description automatically generated with low confidence">
            <a:extLst>
              <a:ext uri="{FF2B5EF4-FFF2-40B4-BE49-F238E27FC236}">
                <a16:creationId xmlns:a16="http://schemas.microsoft.com/office/drawing/2014/main" id="{3705D2D2-F026-7A35-D3D0-757619BBD2B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
        <p:nvSpPr>
          <p:cNvPr id="19" name="TextBox 18">
            <a:extLst>
              <a:ext uri="{FF2B5EF4-FFF2-40B4-BE49-F238E27FC236}">
                <a16:creationId xmlns:a16="http://schemas.microsoft.com/office/drawing/2014/main" id="{71677E98-93E4-AC8D-2B09-CCE23AB93BBD}"/>
              </a:ext>
            </a:extLst>
          </p:cNvPr>
          <p:cNvSpPr txBox="1"/>
          <p:nvPr/>
        </p:nvSpPr>
        <p:spPr>
          <a:xfrm>
            <a:off x="14542" y="2528520"/>
            <a:ext cx="2040870" cy="646331"/>
          </a:xfrm>
          <a:prstGeom prst="rect">
            <a:avLst/>
          </a:prstGeom>
          <a:noFill/>
        </p:spPr>
        <p:txBody>
          <a:bodyPr wrap="square">
            <a:spAutoFit/>
          </a:bodyPr>
          <a:lstStyle/>
          <a:p>
            <a:r>
              <a:rPr lang="en-US" dirty="0">
                <a:solidFill>
                  <a:schemeClr val="tx2"/>
                </a:solidFill>
              </a:rPr>
              <a:t>Watch Video Explanation </a:t>
            </a:r>
            <a:r>
              <a:rPr lang="en-US" dirty="0">
                <a:solidFill>
                  <a:schemeClr val="tx2"/>
                </a:solidFill>
                <a:hlinkClick r:id="rId7">
                  <a:extLst>
                    <a:ext uri="{A12FA001-AC4F-418D-AE19-62706E023703}">
                      <ahyp:hlinkClr xmlns:ahyp="http://schemas.microsoft.com/office/drawing/2018/hyperlinkcolor" val="tx"/>
                    </a:ext>
                  </a:extLst>
                </a:hlinkClick>
              </a:rPr>
              <a:t>here</a:t>
            </a:r>
            <a:endParaRPr lang="en-US" dirty="0">
              <a:solidFill>
                <a:schemeClr val="tx2"/>
              </a:solidFill>
            </a:endParaRPr>
          </a:p>
        </p:txBody>
      </p:sp>
    </p:spTree>
    <p:extLst>
      <p:ext uri="{BB962C8B-B14F-4D97-AF65-F5344CB8AC3E}">
        <p14:creationId xmlns:p14="http://schemas.microsoft.com/office/powerpoint/2010/main" val="4134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129FB-745B-AD54-B358-F9685977C189}"/>
              </a:ext>
            </a:extLst>
          </p:cNvPr>
          <p:cNvPicPr>
            <a:picLocks noChangeAspect="1"/>
          </p:cNvPicPr>
          <p:nvPr/>
        </p:nvPicPr>
        <p:blipFill>
          <a:blip r:embed="rId2"/>
          <a:stretch>
            <a:fillRect/>
          </a:stretch>
        </p:blipFill>
        <p:spPr>
          <a:xfrm>
            <a:off x="29828" y="-27844"/>
            <a:ext cx="7981319" cy="6885844"/>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314443" y="3084749"/>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4783498" y="4925661"/>
            <a:ext cx="3391151" cy="660063"/>
          </a:xfrm>
          <a:custGeom>
            <a:avLst/>
            <a:gdLst>
              <a:gd name="connsiteX0" fmla="*/ 0 w 3391151"/>
              <a:gd name="connsiteY0" fmla="*/ 0 h 660063"/>
              <a:gd name="connsiteX1" fmla="*/ 3391151 w 3391151"/>
              <a:gd name="connsiteY1" fmla="*/ 0 h 660063"/>
              <a:gd name="connsiteX2" fmla="*/ 3391151 w 3391151"/>
              <a:gd name="connsiteY2" fmla="*/ 660063 h 660063"/>
              <a:gd name="connsiteX3" fmla="*/ 0 w 3391151"/>
              <a:gd name="connsiteY3" fmla="*/ 660063 h 660063"/>
              <a:gd name="connsiteX4" fmla="*/ 0 w 3391151"/>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151" h="660063" extrusionOk="0">
                <a:moveTo>
                  <a:pt x="0" y="0"/>
                </a:moveTo>
                <a:cubicBezTo>
                  <a:pt x="996768" y="118645"/>
                  <a:pt x="2021837" y="116012"/>
                  <a:pt x="3391151" y="0"/>
                </a:cubicBezTo>
                <a:cubicBezTo>
                  <a:pt x="3433338" y="274893"/>
                  <a:pt x="3392073" y="403952"/>
                  <a:pt x="3391151" y="660063"/>
                </a:cubicBezTo>
                <a:cubicBezTo>
                  <a:pt x="2499071" y="794663"/>
                  <a:pt x="601577"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7"/>
            <a:ext cx="2228472" cy="660063"/>
          </a:xfrm>
          <a:custGeom>
            <a:avLst/>
            <a:gdLst>
              <a:gd name="connsiteX0" fmla="*/ 0 w 2228472"/>
              <a:gd name="connsiteY0" fmla="*/ 0 h 660063"/>
              <a:gd name="connsiteX1" fmla="*/ 2228472 w 2228472"/>
              <a:gd name="connsiteY1" fmla="*/ 0 h 660063"/>
              <a:gd name="connsiteX2" fmla="*/ 2228472 w 2228472"/>
              <a:gd name="connsiteY2" fmla="*/ 660063 h 660063"/>
              <a:gd name="connsiteX3" fmla="*/ 0 w 2228472"/>
              <a:gd name="connsiteY3" fmla="*/ 660063 h 660063"/>
              <a:gd name="connsiteX4" fmla="*/ 0 w 2228472"/>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72" h="660063" extrusionOk="0">
                <a:moveTo>
                  <a:pt x="0" y="0"/>
                </a:moveTo>
                <a:cubicBezTo>
                  <a:pt x="608733" y="118645"/>
                  <a:pt x="1167745" y="116012"/>
                  <a:pt x="2228472" y="0"/>
                </a:cubicBezTo>
                <a:cubicBezTo>
                  <a:pt x="2270659" y="274893"/>
                  <a:pt x="2229394" y="403952"/>
                  <a:pt x="2228472" y="660063"/>
                </a:cubicBezTo>
                <a:cubicBezTo>
                  <a:pt x="1532261" y="794663"/>
                  <a:pt x="566173"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extLst>
              <p:ext uri="{D42A27DB-BD31-4B8C-83A1-F6EECF244321}">
                <p14:modId xmlns:p14="http://schemas.microsoft.com/office/powerpoint/2010/main" val="1963627312"/>
              </p:ext>
            </p:extLst>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56712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41633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Download latest copy of the book. It was written in MS Word for Windows.</a:t>
            </a:r>
            <a:endParaRPr lang="en-US" sz="1200" dirty="0"/>
          </a:p>
          <a:p>
            <a:r>
              <a:rPr lang="en-US" sz="1800" dirty="0"/>
              <a:t>In MS Word, open the Navigation Pane.</a:t>
            </a:r>
          </a:p>
          <a:p>
            <a:r>
              <a:rPr lang="en-US" sz="1800" dirty="0"/>
              <a:t>Go to PART 3</a:t>
            </a:r>
          </a:p>
          <a:p>
            <a:r>
              <a:rPr lang="en-US" sz="1800" dirty="0"/>
              <a:t>Go to Performance Dashboards</a:t>
            </a:r>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Documentation</a:t>
            </a:r>
          </a:p>
        </p:txBody>
      </p:sp>
    </p:spTree>
    <p:extLst>
      <p:ext uri="{BB962C8B-B14F-4D97-AF65-F5344CB8AC3E}">
        <p14:creationId xmlns:p14="http://schemas.microsoft.com/office/powerpoint/2010/main" val="8461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AB1F1-5B0D-1DBC-4918-C668A70218CD}"/>
              </a:ext>
            </a:extLst>
          </p:cNvPr>
          <p:cNvPicPr>
            <a:picLocks noChangeAspect="1"/>
          </p:cNvPicPr>
          <p:nvPr/>
        </p:nvPicPr>
        <p:blipFill>
          <a:blip r:embed="rId3"/>
          <a:stretch>
            <a:fillRect/>
          </a:stretch>
        </p:blipFill>
        <p:spPr>
          <a:xfrm>
            <a:off x="0" y="60389"/>
            <a:ext cx="12192000" cy="6737222"/>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2306124" y="78465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4060354" y="303858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9957862"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5910648" y="514961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8723586" y="1632631"/>
            <a:ext cx="3339976" cy="3924151"/>
          </a:xfrm>
          <a:prstGeom prst="rect">
            <a:avLst/>
          </a:prstGeom>
        </p:spPr>
        <p:txBody>
          <a:bodyPr wrap="square" lIns="0" tIns="0" rIns="0" bIns="0" rtlCol="0">
            <a:spAutoFit/>
          </a:bodyPr>
          <a:lstStyle/>
          <a:p>
            <a:pPr>
              <a:spcAft>
                <a:spcPts val="600"/>
              </a:spcAft>
            </a:pPr>
            <a:r>
              <a:rPr lang="en-SG" sz="10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0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0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000" dirty="0" err="1">
                <a:solidFill>
                  <a:schemeClr val="tx2"/>
                </a:solidFill>
                <a:latin typeface="Calibri" panose="020F0502020204030204" pitchFamily="34" charset="0"/>
                <a:cs typeface="Calibri" panose="020F0502020204030204" pitchFamily="34" charset="0"/>
              </a:rPr>
              <a:t>vMotion</a:t>
            </a:r>
            <a:r>
              <a:rPr lang="en-SG" sz="10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2504100594"/>
              </p:ext>
            </p:extLst>
          </p:nvPr>
        </p:nvGraphicFramePr>
        <p:xfrm>
          <a:off x="-1" y="1632160"/>
          <a:ext cx="8411780" cy="4413330"/>
        </p:xfrm>
        <a:graphic>
          <a:graphicData uri="http://schemas.openxmlformats.org/drawingml/2006/table">
            <a:tbl>
              <a:tblPr firstRow="1" bandRow="1">
                <a:tableStyleId>{5C22544A-7EE6-4342-B048-85BDC9FD1C3A}</a:tableStyleId>
              </a:tblPr>
              <a:tblGrid>
                <a:gridCol w="1308451">
                  <a:extLst>
                    <a:ext uri="{9D8B030D-6E8A-4147-A177-3AD203B41FA5}">
                      <a16:colId xmlns:a16="http://schemas.microsoft.com/office/drawing/2014/main" val="3392532375"/>
                    </a:ext>
                  </a:extLst>
                </a:gridCol>
                <a:gridCol w="2996237">
                  <a:extLst>
                    <a:ext uri="{9D8B030D-6E8A-4147-A177-3AD203B41FA5}">
                      <a16:colId xmlns:a16="http://schemas.microsoft.com/office/drawing/2014/main" val="512552585"/>
                    </a:ext>
                  </a:extLst>
                </a:gridCol>
                <a:gridCol w="1026773">
                  <a:extLst>
                    <a:ext uri="{9D8B030D-6E8A-4147-A177-3AD203B41FA5}">
                      <a16:colId xmlns:a16="http://schemas.microsoft.com/office/drawing/2014/main" val="1895941119"/>
                    </a:ext>
                  </a:extLst>
                </a:gridCol>
                <a:gridCol w="1026773">
                  <a:extLst>
                    <a:ext uri="{9D8B030D-6E8A-4147-A177-3AD203B41FA5}">
                      <a16:colId xmlns:a16="http://schemas.microsoft.com/office/drawing/2014/main" val="1262886474"/>
                    </a:ext>
                  </a:extLst>
                </a:gridCol>
                <a:gridCol w="1026773">
                  <a:extLst>
                    <a:ext uri="{9D8B030D-6E8A-4147-A177-3AD203B41FA5}">
                      <a16:colId xmlns:a16="http://schemas.microsoft.com/office/drawing/2014/main" val="3995829790"/>
                    </a:ext>
                  </a:extLst>
                </a:gridCol>
                <a:gridCol w="1026773">
                  <a:extLst>
                    <a:ext uri="{9D8B030D-6E8A-4147-A177-3AD203B41FA5}">
                      <a16:colId xmlns:a16="http://schemas.microsoft.com/office/drawing/2014/main" val="3970544224"/>
                    </a:ext>
                  </a:extLst>
                </a:gridCol>
              </a:tblGrid>
              <a:tr h="274607">
                <a:tc>
                  <a:txBody>
                    <a:bodyPr/>
                    <a:lstStyle/>
                    <a:p>
                      <a:endParaRPr lang="en-SG" sz="12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200" dirty="0">
                          <a:solidFill>
                            <a:schemeClr val="tx2"/>
                          </a:solidFill>
                          <a:latin typeface="Calibri"/>
                          <a:cs typeface="Calibri"/>
                        </a:rPr>
                        <a:t>Metric</a:t>
                      </a:r>
                      <a:endParaRPr lang="en-SG" sz="12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2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200">
                          <a:solidFill>
                            <a:schemeClr val="tx2"/>
                          </a:solidFill>
                          <a:latin typeface="Calibri"/>
                          <a:cs typeface="Calibri"/>
                        </a:rPr>
                        <a:t>Yellow</a:t>
                      </a:r>
                      <a:endParaRPr lang="en-SG" sz="12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a:solidFill>
                            <a:schemeClr val="tx2"/>
                          </a:solidFill>
                          <a:latin typeface="Calibri"/>
                          <a:cs typeface="Calibri"/>
                        </a:rPr>
                        <a:t>Orange</a:t>
                      </a:r>
                      <a:endParaRPr lang="en-SG" sz="12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20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200" b="0" dirty="0">
                          <a:solidFill>
                            <a:schemeClr val="bg2">
                              <a:lumMod val="10000"/>
                            </a:schemeClr>
                          </a:solidFill>
                          <a:latin typeface="Calibri"/>
                          <a:cs typeface="Calibri"/>
                        </a:rPr>
                        <a:t>Peak CPU Run Queue Length per vCPU</a:t>
                      </a:r>
                      <a:endParaRPr lang="en-US"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Disk Queue Length (count)</a:t>
                      </a:r>
                      <a:endParaRPr lang="en-SG"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200" b="1">
                          <a:solidFill>
                            <a:schemeClr val="tx2">
                              <a:lumMod val="50000"/>
                            </a:schemeClr>
                          </a:solidFill>
                          <a:latin typeface="Calibri"/>
                          <a:cs typeface="Calibri"/>
                        </a:rPr>
                        <a:t>Guest OS </a:t>
                      </a:r>
                    </a:p>
                    <a:p>
                      <a:r>
                        <a:rPr lang="en-SG" sz="1200" b="1">
                          <a:solidFill>
                            <a:schemeClr val="tx2">
                              <a:lumMod val="50000"/>
                            </a:schemeClr>
                          </a:solidFill>
                          <a:latin typeface="Calibri" panose="020F0502020204030204" pitchFamily="34" charset="0"/>
                          <a:cs typeface="Calibri" panose="020F0502020204030204" pitchFamily="34" charset="0"/>
                        </a:rPr>
                        <a:t>Utilization</a:t>
                      </a:r>
                      <a:endParaRPr lang="en-SG" sz="1200" b="1">
                        <a:solidFill>
                          <a:schemeClr val="tx2">
                            <a:lumMod val="50000"/>
                          </a:schemeClr>
                        </a:solidFill>
                        <a:latin typeface="Calibri"/>
                        <a:cs typeface="Calibri"/>
                      </a:endParaRPr>
                    </a:p>
                  </a:txBody>
                  <a:tcPr marL="91392" marR="91392" marT="45696" marB="45696" anchor="ctr"/>
                </a:tc>
                <a:tc>
                  <a:txBody>
                    <a:bodyPr/>
                    <a:lstStyle/>
                    <a:p>
                      <a:r>
                        <a:rPr lang="en-SG" sz="1200" b="0">
                          <a:solidFill>
                            <a:schemeClr val="bg2">
                              <a:lumMod val="10000"/>
                            </a:schemeClr>
                          </a:solidFill>
                          <a:latin typeface="Calibri"/>
                          <a:cs typeface="Calibri"/>
                        </a:rPr>
                        <a:t>Free Memory (MB)</a:t>
                      </a:r>
                    </a:p>
                  </a:txBody>
                  <a:tcPr marL="91392" marR="91392" marT="45696" marB="45696" anchor="ctr"/>
                </a:tc>
                <a:tc>
                  <a:txBody>
                    <a:bodyPr/>
                    <a:lstStyle/>
                    <a:p>
                      <a:pPr algn="ctr"/>
                      <a:r>
                        <a:rPr lang="en-SG" sz="1200" b="1" kern="1200" dirty="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128 - 256</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0 - 128 </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2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200" b="1" kern="1200" dirty="0">
                          <a:solidFill>
                            <a:schemeClr val="tx2"/>
                          </a:solidFill>
                          <a:latin typeface="Calibri"/>
                          <a:ea typeface="+mn-ea"/>
                          <a:cs typeface="Calibri"/>
                        </a:rPr>
                        <a:t>0 – 1000</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1K - 2K</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2K – 4K</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4K – 8K</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8">
                  <a:txBody>
                    <a:bodyPr/>
                    <a:lstStyle/>
                    <a:p>
                      <a:r>
                        <a:rPr lang="en-SG" sz="1200" b="1">
                          <a:solidFill>
                            <a:schemeClr val="tx2">
                              <a:lumMod val="50000"/>
                            </a:schemeClr>
                          </a:solidFill>
                          <a:latin typeface="Calibri"/>
                          <a:cs typeface="Calibri"/>
                        </a:rPr>
                        <a:t>VM Contention</a:t>
                      </a:r>
                    </a:p>
                  </a:txBody>
                  <a:tcPr marL="91392" marR="91392" marT="45696" marB="45696"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Co-Stop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Ready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a:solidFill>
                            <a:schemeClr val="tx2"/>
                          </a:solidFill>
                          <a:latin typeface="Calibri"/>
                          <a:ea typeface="+mn-ea"/>
                          <a:cs typeface="Calibri"/>
                        </a:rPr>
                        <a:t>0 – 2%</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 – 8%</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200" b="0" dirty="0">
                          <a:solidFill>
                            <a:schemeClr val="bg2">
                              <a:lumMod val="10000"/>
                            </a:schemeClr>
                          </a:solidFill>
                          <a:latin typeface="Calibri"/>
                          <a:cs typeface="Calibri"/>
                        </a:rPr>
                        <a:t>Peak CPU VM Wait (%)</a:t>
                      </a: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200" b="1" kern="1200">
                          <a:solidFill>
                            <a:schemeClr val="tx2"/>
                          </a:solidFill>
                          <a:latin typeface="Calibri"/>
                          <a:ea typeface="+mn-ea"/>
                          <a:cs typeface="Calibri"/>
                        </a:rPr>
                        <a:t>0 – 0.5%</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200" b="1" kern="1200">
                          <a:solidFill>
                            <a:schemeClr val="tx2"/>
                          </a:solidFill>
                          <a:latin typeface="Calibri"/>
                          <a:ea typeface="+mn-ea"/>
                          <a:cs typeface="Calibri"/>
                        </a:rPr>
                        <a:t>0 – 0.5%</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Read/Write Latency among v</a:t>
                      </a:r>
                      <a:r>
                        <a:rPr lang="en-US" sz="1200" b="0" dirty="0">
                          <a:solidFill>
                            <a:schemeClr val="bg2">
                              <a:lumMod val="10000"/>
                            </a:schemeClr>
                          </a:solidFill>
                          <a:latin typeface="Calibri"/>
                          <a:cs typeface="Calibri"/>
                        </a:rPr>
                        <a:t>Disk (ms)</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a:solidFill>
                            <a:schemeClr val="tx2"/>
                          </a:solidFill>
                          <a:latin typeface="Calibri"/>
                          <a:ea typeface="+mn-ea"/>
                          <a:cs typeface="Calibri"/>
                        </a:rPr>
                        <a:t>0 – 10 ms</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10 – 20 ms</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a:p>
                  </a:txBody>
                  <a:tcPr/>
                </a:tc>
                <a:tc>
                  <a:txBody>
                    <a:bodyPr/>
                    <a:lstStyle/>
                    <a:p>
                      <a:r>
                        <a:rPr lang="en-SG" sz="1200" b="0">
                          <a:solidFill>
                            <a:schemeClr val="bg2">
                              <a:lumMod val="10000"/>
                            </a:schemeClr>
                          </a:solidFill>
                          <a:latin typeface="Calibri"/>
                          <a:cs typeface="Calibri"/>
                        </a:rPr>
                        <a:t>Peak Disk Outstanding IO (count)</a:t>
                      </a:r>
                    </a:p>
                  </a:txBody>
                  <a:tcPr marL="91392" marR="91392" marT="45696" marB="45696" anchor="ctr"/>
                </a:tc>
                <a:tc>
                  <a:txBody>
                    <a:bodyPr/>
                    <a:lstStyle/>
                    <a:p>
                      <a:pPr algn="ctr"/>
                      <a:r>
                        <a:rPr lang="en-US" sz="1200" b="1" kern="1200" dirty="0">
                          <a:solidFill>
                            <a:schemeClr val="tx2"/>
                          </a:solidFill>
                          <a:latin typeface="Calibri"/>
                          <a:ea typeface="+mn-ea"/>
                          <a:cs typeface="Calibri"/>
                        </a:rPr>
                        <a:t>0 – 20</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03933080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200" b="1">
                          <a:solidFill>
                            <a:schemeClr val="tx2">
                              <a:lumMod val="50000"/>
                            </a:schemeClr>
                          </a:solidFill>
                          <a:latin typeface="Calibri"/>
                          <a:cs typeface="Calibri"/>
                        </a:rPr>
                        <a:t>VM</a:t>
                      </a:r>
                      <a:r>
                        <a:rPr lang="en-SG" sz="120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200" b="0" dirty="0">
                          <a:solidFill>
                            <a:schemeClr val="tx2"/>
                          </a:solidFill>
                          <a:latin typeface="Calibri"/>
                          <a:cs typeface="Calibri"/>
                        </a:rPr>
                        <a:t>CPU </a:t>
                      </a:r>
                      <a:r>
                        <a:rPr lang="en-SG" sz="1200" b="0" dirty="0">
                          <a:solidFill>
                            <a:schemeClr val="tx2"/>
                          </a:solidFill>
                          <a:latin typeface="Calibri" panose="020F0502020204030204" pitchFamily="34" charset="0"/>
                          <a:cs typeface="Calibri" panose="020F0502020204030204" pitchFamily="34" charset="0"/>
                        </a:rPr>
                        <a:t>Run – Overlap</a:t>
                      </a:r>
                      <a:endParaRPr lang="en-SG" sz="1200" b="0" dirty="0">
                        <a:solidFill>
                          <a:schemeClr val="tx2"/>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a:t>
                      </a:r>
                      <a:r>
                        <a:rPr lang="en-SG" sz="12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20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200" b="0">
                          <a:solidFill>
                            <a:schemeClr val="bg2">
                              <a:lumMod val="10000"/>
                            </a:schemeClr>
                          </a:solidFill>
                          <a:latin typeface="Calibri" panose="020F0502020204030204" pitchFamily="34" charset="0"/>
                          <a:cs typeface="Calibri" panose="020F0502020204030204" pitchFamily="34" charset="0"/>
                        </a:rPr>
                        <a:t>VM Memory Ballooned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200" b="1" kern="1200">
                          <a:solidFill>
                            <a:schemeClr val="tx2"/>
                          </a:solidFill>
                          <a:latin typeface="Calibri"/>
                          <a:ea typeface="+mn-ea"/>
                          <a:cs typeface="Calibri"/>
                        </a:rPr>
                        <a:t>0 – 2%</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a:solidFill>
                            <a:schemeClr val="bg2">
                              <a:lumMod val="10000"/>
                            </a:schemeClr>
                          </a:solidFill>
                          <a:latin typeface="Calibri" panose="020F0502020204030204" pitchFamily="34" charset="0"/>
                          <a:cs typeface="Calibri" panose="020F0502020204030204" pitchFamily="34" charset="0"/>
                        </a:rPr>
                        <a:t>VM Memory Compressed</a:t>
                      </a:r>
                      <a:r>
                        <a:rPr lang="en-US" sz="1200" b="0">
                          <a:solidFill>
                            <a:schemeClr val="bg2">
                              <a:lumMod val="10000"/>
                            </a:schemeClr>
                          </a:solidFill>
                          <a:latin typeface="Calibri" panose="020F0502020204030204" pitchFamily="34" charset="0"/>
                          <a:cs typeface="Calibri" panose="020F0502020204030204" pitchFamily="34" charset="0"/>
                        </a:rPr>
                        <a:t> + Swapped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4292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16666" y="1600201"/>
            <a:ext cx="3269534" cy="4572000"/>
          </a:xfrm>
        </p:spPr>
        <p:txBody>
          <a:bodyPr/>
          <a:lstStyle/>
          <a:p>
            <a:r>
              <a:rPr lang="en-US" sz="1800" dirty="0"/>
              <a:t>Drill down from VM into Guest OS. Go back up (via the Parent VM scoreboard widget)</a:t>
            </a:r>
          </a:p>
          <a:p>
            <a:r>
              <a:rPr lang="en-US" sz="1800" dirty="0"/>
              <a:t>Covers Windows and Linux. The dashboard don’t look neat as they do not share the same metrics.</a:t>
            </a:r>
          </a:p>
          <a:p>
            <a:r>
              <a:rPr lang="en-US" sz="1800"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Live Demo: Windows or Linux Dashboard</a:t>
            </a:r>
          </a:p>
        </p:txBody>
      </p:sp>
      <p:pic>
        <p:nvPicPr>
          <p:cNvPr id="5" name="Picture 4">
            <a:extLst>
              <a:ext uri="{FF2B5EF4-FFF2-40B4-BE49-F238E27FC236}">
                <a16:creationId xmlns:a16="http://schemas.microsoft.com/office/drawing/2014/main" id="{530F14E5-B4F7-95A1-9AB1-29194567FFF0}"/>
              </a:ext>
            </a:extLst>
          </p:cNvPr>
          <p:cNvPicPr>
            <a:picLocks noChangeAspect="1"/>
          </p:cNvPicPr>
          <p:nvPr/>
        </p:nvPicPr>
        <p:blipFill>
          <a:blip r:embed="rId2"/>
          <a:stretch>
            <a:fillRect/>
          </a:stretch>
        </p:blipFill>
        <p:spPr>
          <a:xfrm>
            <a:off x="3953933" y="1504233"/>
            <a:ext cx="8030633" cy="4786500"/>
          </a:xfrm>
          <a:prstGeom prst="rect">
            <a:avLst/>
          </a:prstGeom>
        </p:spPr>
      </p:pic>
    </p:spTree>
    <p:extLst>
      <p:ext uri="{BB962C8B-B14F-4D97-AF65-F5344CB8AC3E}">
        <p14:creationId xmlns:p14="http://schemas.microsoft.com/office/powerpoint/2010/main" val="3987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32</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87778"/>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2330" y="2147904"/>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45510"/>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34820"/>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p:cNvCxnSpPr>
          <p:nvPr/>
        </p:nvCxnSpPr>
        <p:spPr bwMode="gray">
          <a:xfrm rot="5400000">
            <a:off x="4252925" y="4859056"/>
            <a:ext cx="992875" cy="8027"/>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Actual data is critical input for SLA</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Baseline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defTabSz="666750">
              <a:lnSpc>
                <a:spcPct val="90000"/>
              </a:lnSpc>
              <a:spcBef>
                <a:spcPct val="0"/>
              </a:spcBef>
              <a:spcAft>
                <a:spcPts val="1200"/>
              </a:spcAft>
              <a:buChar char="•"/>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A697-EB41-D8D0-E0FC-18C8EA1C632C}"/>
              </a:ext>
            </a:extLst>
          </p:cNvPr>
          <p:cNvSpPr>
            <a:spLocks noGrp="1"/>
          </p:cNvSpPr>
          <p:nvPr>
            <p:ph type="title"/>
          </p:nvPr>
        </p:nvSpPr>
        <p:spPr/>
        <p:txBody>
          <a:bodyPr/>
          <a:lstStyle/>
          <a:p>
            <a:r>
              <a:rPr lang="en-US" dirty="0"/>
              <a:t>Quantifying your service quality</a:t>
            </a:r>
          </a:p>
        </p:txBody>
      </p:sp>
      <p:sp>
        <p:nvSpPr>
          <p:cNvPr id="3" name="Subtitle 2">
            <a:extLst>
              <a:ext uri="{FF2B5EF4-FFF2-40B4-BE49-F238E27FC236}">
                <a16:creationId xmlns:a16="http://schemas.microsoft.com/office/drawing/2014/main" id="{50D76796-59E7-0359-607F-C9FF7F5AD38C}"/>
              </a:ext>
            </a:extLst>
          </p:cNvPr>
          <p:cNvSpPr>
            <a:spLocks noGrp="1"/>
          </p:cNvSpPr>
          <p:nvPr>
            <p:ph type="subTitle" idx="10"/>
          </p:nvPr>
        </p:nvSpPr>
        <p:spPr/>
        <p:txBody>
          <a:bodyPr/>
          <a:lstStyle/>
          <a:p>
            <a:r>
              <a:rPr lang="en-US" dirty="0"/>
              <a:t>Threshold you can use when there is no SLA</a:t>
            </a:r>
          </a:p>
        </p:txBody>
      </p:sp>
      <p:graphicFrame>
        <p:nvGraphicFramePr>
          <p:cNvPr id="4" name="Table 3">
            <a:extLst>
              <a:ext uri="{FF2B5EF4-FFF2-40B4-BE49-F238E27FC236}">
                <a16:creationId xmlns:a16="http://schemas.microsoft.com/office/drawing/2014/main" id="{2F2F3132-CDD7-8E81-C645-2E888B4DB395}"/>
              </a:ext>
            </a:extLst>
          </p:cNvPr>
          <p:cNvGraphicFramePr>
            <a:graphicFrameLocks noGrp="1"/>
          </p:cNvGraphicFramePr>
          <p:nvPr>
            <p:extLst>
              <p:ext uri="{D42A27DB-BD31-4B8C-83A1-F6EECF244321}">
                <p14:modId xmlns:p14="http://schemas.microsoft.com/office/powerpoint/2010/main" val="2931160153"/>
              </p:ext>
            </p:extLst>
          </p:nvPr>
        </p:nvGraphicFramePr>
        <p:xfrm>
          <a:off x="167153" y="1747641"/>
          <a:ext cx="6563752" cy="3231592"/>
        </p:xfrm>
        <a:graphic>
          <a:graphicData uri="http://schemas.openxmlformats.org/drawingml/2006/table">
            <a:tbl>
              <a:tblPr firstRow="1" bandRow="1">
                <a:tableStyleId>{5940675A-B579-460E-94D1-54222C63F5DA}</a:tableStyleId>
              </a:tblPr>
              <a:tblGrid>
                <a:gridCol w="607968">
                  <a:extLst>
                    <a:ext uri="{9D8B030D-6E8A-4147-A177-3AD203B41FA5}">
                      <a16:colId xmlns:a16="http://schemas.microsoft.com/office/drawing/2014/main" val="260217965"/>
                    </a:ext>
                  </a:extLst>
                </a:gridCol>
                <a:gridCol w="1308015">
                  <a:extLst>
                    <a:ext uri="{9D8B030D-6E8A-4147-A177-3AD203B41FA5}">
                      <a16:colId xmlns:a16="http://schemas.microsoft.com/office/drawing/2014/main" val="1833323656"/>
                    </a:ext>
                  </a:extLst>
                </a:gridCol>
                <a:gridCol w="902289">
                  <a:extLst>
                    <a:ext uri="{9D8B030D-6E8A-4147-A177-3AD203B41FA5}">
                      <a16:colId xmlns:a16="http://schemas.microsoft.com/office/drawing/2014/main" val="1600682939"/>
                    </a:ext>
                  </a:extLst>
                </a:gridCol>
                <a:gridCol w="1047624">
                  <a:extLst>
                    <a:ext uri="{9D8B030D-6E8A-4147-A177-3AD203B41FA5}">
                      <a16:colId xmlns:a16="http://schemas.microsoft.com/office/drawing/2014/main" val="1703633360"/>
                    </a:ext>
                  </a:extLst>
                </a:gridCol>
                <a:gridCol w="2697856">
                  <a:extLst>
                    <a:ext uri="{9D8B030D-6E8A-4147-A177-3AD203B41FA5}">
                      <a16:colId xmlns:a16="http://schemas.microsoft.com/office/drawing/2014/main" val="273423534"/>
                    </a:ext>
                  </a:extLst>
                </a:gridCol>
              </a:tblGrid>
              <a:tr h="323948">
                <a:tc>
                  <a:txBody>
                    <a:bodyPr/>
                    <a:lstStyle/>
                    <a:p>
                      <a:pPr algn="ctr"/>
                      <a:r>
                        <a:rPr lang="en-US" sz="1200" b="1" dirty="0">
                          <a:solidFill>
                            <a:schemeClr val="bg1"/>
                          </a:solidFill>
                        </a:rPr>
                        <a:t>IaaS</a:t>
                      </a:r>
                    </a:p>
                  </a:txBody>
                  <a:tcPr marL="91368" marR="91368" marT="45684" marB="45684" anchor="ctr">
                    <a:solidFill>
                      <a:schemeClr val="tx2"/>
                    </a:solidFill>
                  </a:tcPr>
                </a:tc>
                <a:tc>
                  <a:txBody>
                    <a:bodyPr/>
                    <a:lstStyle/>
                    <a:p>
                      <a:pPr algn="ctr"/>
                      <a:r>
                        <a:rPr lang="en-US" sz="1200" b="1" dirty="0">
                          <a:solidFill>
                            <a:schemeClr val="bg1"/>
                          </a:solidFill>
                        </a:rPr>
                        <a:t>VM Counter</a:t>
                      </a:r>
                    </a:p>
                  </a:txBody>
                  <a:tcPr marL="91368" marR="91368" marT="45684" marB="45684" anchor="ctr">
                    <a:solidFill>
                      <a:schemeClr val="tx2"/>
                    </a:solidFill>
                  </a:tcPr>
                </a:tc>
                <a:tc>
                  <a:txBody>
                    <a:bodyPr/>
                    <a:lstStyle/>
                    <a:p>
                      <a:pPr algn="ctr"/>
                      <a:r>
                        <a:rPr lang="en-US" sz="1200" b="1" dirty="0">
                          <a:solidFill>
                            <a:schemeClr val="bg1"/>
                          </a:solidFill>
                        </a:rPr>
                        <a:t>Threshold</a:t>
                      </a:r>
                    </a:p>
                  </a:txBody>
                  <a:tcPr marL="91368" marR="91368" marT="45684" marB="45684" anchor="ctr">
                    <a:solidFill>
                      <a:schemeClr val="tx2"/>
                    </a:solidFill>
                  </a:tcPr>
                </a:tc>
                <a:tc>
                  <a:txBody>
                    <a:bodyPr/>
                    <a:lstStyle/>
                    <a:p>
                      <a:pPr algn="ctr"/>
                      <a:r>
                        <a:rPr lang="en-US" sz="1200" b="1" dirty="0">
                          <a:solidFill>
                            <a:schemeClr val="bg1"/>
                          </a:solidFill>
                        </a:rPr>
                        <a:t>Importance</a:t>
                      </a:r>
                    </a:p>
                  </a:txBody>
                  <a:tcPr marL="91368" marR="91368" marT="45684" marB="45684" anchor="ctr">
                    <a:solidFill>
                      <a:schemeClr val="tx2"/>
                    </a:solidFill>
                  </a:tcPr>
                </a:tc>
                <a:tc>
                  <a:txBody>
                    <a:bodyPr/>
                    <a:lstStyle/>
                    <a:p>
                      <a:pPr algn="ctr"/>
                      <a:r>
                        <a:rPr lang="en-US" sz="1200" b="1" dirty="0">
                          <a:solidFill>
                            <a:schemeClr val="bg1"/>
                          </a:solidFill>
                        </a:rPr>
                        <a:t>Remarks</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Ready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rowSpan="3">
                  <a:txBody>
                    <a:bodyPr/>
                    <a:lstStyle/>
                    <a:p>
                      <a:pPr algn="l"/>
                      <a:r>
                        <a:rPr lang="en-US" sz="1200" dirty="0">
                          <a:solidFill>
                            <a:schemeClr val="bg2">
                              <a:lumMod val="10000"/>
                            </a:schemeClr>
                          </a:solidFill>
                        </a:rPr>
                        <a:t>SLA</a:t>
                      </a: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l"/>
                      <a:r>
                        <a:rPr lang="en-US" sz="1200" dirty="0">
                          <a:solidFill>
                            <a:schemeClr val="bg2">
                              <a:lumMod val="10000"/>
                            </a:schemeClr>
                          </a:solidFill>
                        </a:rPr>
                        <a:t>Average of all vCPU.</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737981469"/>
                  </a:ext>
                </a:extLst>
              </a:tr>
              <a:tr h="323948">
                <a:tc>
                  <a:txBody>
                    <a:bodyPr/>
                    <a:lstStyle/>
                    <a:p>
                      <a:r>
                        <a:rPr lang="en-US" sz="1200" b="1" dirty="0">
                          <a:solidFill>
                            <a:schemeClr val="bg2">
                              <a:lumMod val="10000"/>
                            </a:schemeClr>
                          </a:solidFill>
                        </a:rPr>
                        <a:t>RAM</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Contention</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1%</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722744054"/>
                  </a:ext>
                </a:extLst>
              </a:tr>
              <a:tr h="323948">
                <a:tc>
                  <a:txBody>
                    <a:bodyPr/>
                    <a:lstStyle/>
                    <a:p>
                      <a:r>
                        <a:rPr lang="en-US" sz="1200" b="1" dirty="0">
                          <a:solidFill>
                            <a:schemeClr val="bg2">
                              <a:lumMod val="10000"/>
                            </a:schemeClr>
                          </a:solidFill>
                        </a:rPr>
                        <a:t>Disk</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Latency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20 ms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r>
                        <a:rPr lang="en-US" sz="1200" dirty="0">
                          <a:solidFill>
                            <a:schemeClr val="bg2">
                              <a:lumMod val="10000"/>
                            </a:schemeClr>
                          </a:solidFill>
                        </a:rPr>
                        <a:t>Average of all virtual disks. </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5279884"/>
                  </a:ext>
                </a:extLst>
              </a:tr>
              <a:tr h="323948">
                <a:tc rowSpan="3">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CoStop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5">
                  <a:txBody>
                    <a:bodyPr/>
                    <a:lstStyle/>
                    <a:p>
                      <a:pPr algn="l"/>
                      <a:r>
                        <a:rPr lang="en-US" sz="1200" dirty="0">
                          <a:solidFill>
                            <a:schemeClr val="bg2">
                              <a:lumMod val="10000"/>
                            </a:schemeClr>
                          </a:solidFill>
                        </a:rPr>
                        <a:t>Supporting metrics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2">
                  <a:txBody>
                    <a:bodyPr/>
                    <a:lstStyle/>
                    <a:p>
                      <a:pPr algn="l"/>
                      <a:r>
                        <a:rPr lang="en-US" sz="1200" kern="1200" dirty="0">
                          <a:solidFill>
                            <a:schemeClr val="bg2">
                              <a:lumMod val="10000"/>
                            </a:schemeClr>
                          </a:solidFill>
                          <a:latin typeface="+mn-lt"/>
                          <a:ea typeface="+mn-ea"/>
                          <a:cs typeface="+mn-cs"/>
                        </a:rPr>
                        <a:t>Same threshold as effect is the same</a:t>
                      </a:r>
                    </a:p>
                  </a:txBody>
                  <a:tcPr marL="91368" marR="91368" marT="45684" marB="45684" anchor="ctr"/>
                </a:tc>
                <a:extLst>
                  <a:ext uri="{0D108BD9-81ED-4DB2-BD59-A6C34878D82A}">
                    <a16:rowId xmlns:a16="http://schemas.microsoft.com/office/drawing/2014/main" val="422978263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Overlap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Other Wait</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N/A</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Not used due to </a:t>
                      </a:r>
                      <a:r>
                        <a:rPr lang="en-US" sz="1200" dirty="0">
                          <a:solidFill>
                            <a:schemeClr val="bg2">
                              <a:lumMod val="10000"/>
                            </a:schemeClr>
                          </a:solidFill>
                          <a:hlinkClick r:id="rId3">
                            <a:extLst>
                              <a:ext uri="{A12FA001-AC4F-418D-AE19-62706E023703}">
                                <ahyp:hlinkClr xmlns:ahyp="http://schemas.microsoft.com/office/drawing/2018/hyperlinkcolor" val="tx"/>
                              </a:ext>
                            </a:extLst>
                          </a:hlinkClick>
                        </a:rPr>
                        <a:t>known bug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rowSpan="2">
                  <a:txBody>
                    <a:bodyPr/>
                    <a:lstStyle/>
                    <a:p>
                      <a:r>
                        <a:rPr lang="en-US" sz="1200" b="1" kern="1200" dirty="0">
                          <a:solidFill>
                            <a:schemeClr val="bg2">
                              <a:lumMod val="10000"/>
                            </a:schemeClr>
                          </a:solidFill>
                          <a:latin typeface="+mn-lt"/>
                          <a:ea typeface="+mn-ea"/>
                          <a:cs typeface="+mn-cs"/>
                        </a:rPr>
                        <a:t>Disk</a:t>
                      </a:r>
                    </a:p>
                  </a:txBody>
                  <a:tcPr marL="91368" marR="91368" marT="45684" marB="45684" anchor="ctr"/>
                </a:tc>
                <a:tc>
                  <a:txBody>
                    <a:bodyPr/>
                    <a:lstStyle/>
                    <a:p>
                      <a:r>
                        <a:rPr lang="en-US" sz="1200" dirty="0">
                          <a:solidFill>
                            <a:schemeClr val="bg2">
                              <a:lumMod val="10000"/>
                            </a:schemeClr>
                          </a:solidFill>
                        </a:rPr>
                        <a:t>Outstanding IO</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897509550"/>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Queue Length</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If you are responsible for Windows/Linux.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00646533"/>
                  </a:ext>
                </a:extLst>
              </a:tr>
            </a:tbl>
          </a:graphicData>
        </a:graphic>
      </p:graphicFrame>
      <p:graphicFrame>
        <p:nvGraphicFramePr>
          <p:cNvPr id="6" name="Table 5">
            <a:extLst>
              <a:ext uri="{FF2B5EF4-FFF2-40B4-BE49-F238E27FC236}">
                <a16:creationId xmlns:a16="http://schemas.microsoft.com/office/drawing/2014/main" id="{39E2CBC7-9A27-D4F5-7AFB-36AE1237BB82}"/>
              </a:ext>
            </a:extLst>
          </p:cNvPr>
          <p:cNvGraphicFramePr>
            <a:graphicFrameLocks noGrp="1"/>
          </p:cNvGraphicFramePr>
          <p:nvPr>
            <p:extLst>
              <p:ext uri="{D42A27DB-BD31-4B8C-83A1-F6EECF244321}">
                <p14:modId xmlns:p14="http://schemas.microsoft.com/office/powerpoint/2010/main" val="3516995744"/>
              </p:ext>
            </p:extLst>
          </p:nvPr>
        </p:nvGraphicFramePr>
        <p:xfrm>
          <a:off x="7065938" y="1747641"/>
          <a:ext cx="4868074" cy="4992400"/>
        </p:xfrm>
        <a:graphic>
          <a:graphicData uri="http://schemas.openxmlformats.org/drawingml/2006/table">
            <a:tbl>
              <a:tblPr firstRow="1" bandRow="1">
                <a:tableStyleId>{5940675A-B579-460E-94D1-54222C63F5DA}</a:tableStyleId>
              </a:tblPr>
              <a:tblGrid>
                <a:gridCol w="951714">
                  <a:extLst>
                    <a:ext uri="{9D8B030D-6E8A-4147-A177-3AD203B41FA5}">
                      <a16:colId xmlns:a16="http://schemas.microsoft.com/office/drawing/2014/main" val="260217965"/>
                    </a:ext>
                  </a:extLst>
                </a:gridCol>
                <a:gridCol w="1495741">
                  <a:extLst>
                    <a:ext uri="{9D8B030D-6E8A-4147-A177-3AD203B41FA5}">
                      <a16:colId xmlns:a16="http://schemas.microsoft.com/office/drawing/2014/main" val="1833323656"/>
                    </a:ext>
                  </a:extLst>
                </a:gridCol>
                <a:gridCol w="2420619">
                  <a:extLst>
                    <a:ext uri="{9D8B030D-6E8A-4147-A177-3AD203B41FA5}">
                      <a16:colId xmlns:a16="http://schemas.microsoft.com/office/drawing/2014/main" val="273423534"/>
                    </a:ext>
                  </a:extLst>
                </a:gridCol>
              </a:tblGrid>
              <a:tr h="323948">
                <a:tc>
                  <a:txBody>
                    <a:bodyPr/>
                    <a:lstStyle/>
                    <a:p>
                      <a:pPr marL="0" algn="ctr" defTabSz="914400" rtl="0" eaLnBrk="1" latinLnBrk="0" hangingPunct="1"/>
                      <a:r>
                        <a:rPr lang="en-US" sz="1200" b="1" kern="1200" dirty="0">
                          <a:solidFill>
                            <a:schemeClr val="bg1"/>
                          </a:solidFill>
                          <a:latin typeface="+mn-lt"/>
                          <a:ea typeface="+mn-ea"/>
                          <a:cs typeface="+mn-cs"/>
                        </a:rPr>
                        <a:t>IaaS</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Counter</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Explanation</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rowSpan="3">
                  <a:txBody>
                    <a:bodyPr/>
                    <a:lstStyle/>
                    <a:p>
                      <a:r>
                        <a:rPr lang="en-US" sz="1200" b="1" dirty="0">
                          <a:solidFill>
                            <a:schemeClr val="tx2"/>
                          </a:solidFill>
                        </a:rPr>
                        <a:t>CPU</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Run Queue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6">
                  <a:txBody>
                    <a:bodyPr/>
                    <a:lstStyle/>
                    <a:p>
                      <a:pPr algn="l"/>
                      <a:r>
                        <a:rPr lang="en-US" sz="1200" dirty="0">
                          <a:solidFill>
                            <a:schemeClr val="tx2"/>
                          </a:solidFill>
                        </a:rPr>
                        <a:t>It depends on the application. Not something Windows or Linux can control. </a:t>
                      </a:r>
                    </a:p>
                    <a:p>
                      <a:pPr algn="l"/>
                      <a:endParaRPr lang="en-US" sz="1200" dirty="0">
                        <a:solidFill>
                          <a:schemeClr val="tx2"/>
                        </a:solidFill>
                      </a:endParaRPr>
                    </a:p>
                    <a:p>
                      <a:pPr algn="l"/>
                      <a:r>
                        <a:rPr lang="en-US" sz="1200" dirty="0">
                          <a:solidFill>
                            <a:schemeClr val="tx2"/>
                          </a:solidFill>
                        </a:rPr>
                        <a:t>For memory, follow app best practices (e.g. JVM, DB)</a:t>
                      </a:r>
                    </a:p>
                  </a:txBody>
                  <a:tcPr marL="91368" marR="91368" marT="45684" marB="45684" anchor="ctr"/>
                </a:tc>
                <a:extLst>
                  <a:ext uri="{0D108BD9-81ED-4DB2-BD59-A6C34878D82A}">
                    <a16:rowId xmlns:a16="http://schemas.microsoft.com/office/drawing/2014/main" val="173798146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Context Switch</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362951784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Usage Disparity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529733316"/>
                  </a:ext>
                </a:extLst>
              </a:tr>
              <a:tr h="323948">
                <a:tc rowSpan="6">
                  <a:txBody>
                    <a:bodyPr/>
                    <a:lstStyle/>
                    <a:p>
                      <a:r>
                        <a:rPr lang="en-US" sz="1200" b="1" dirty="0">
                          <a:solidFill>
                            <a:schemeClr val="tx2"/>
                          </a:solidFill>
                        </a:rPr>
                        <a:t>RAM</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Free Memory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623477410"/>
                  </a:ext>
                </a:extLst>
              </a:tr>
              <a:tr h="323948">
                <a:tc vMerge="1">
                  <a:txBody>
                    <a:bodyPr/>
                    <a:lstStyle/>
                    <a:p>
                      <a:r>
                        <a:rPr lang="en-US" sz="1200" dirty="0">
                          <a:solidFill>
                            <a:schemeClr val="tx2"/>
                          </a:solidFill>
                          <a:latin typeface="Calibri" panose="020F0502020204030204" pitchFamily="34" charset="0"/>
                          <a:cs typeface="Calibri" panose="020F0502020204030204" pitchFamily="34" charset="0"/>
                        </a:rPr>
                        <a:t>RAM</a:t>
                      </a:r>
                    </a:p>
                  </a:txBody>
                  <a:tcPr marL="91368" marR="91368" marT="45684" marB="45684" anchor="ctr"/>
                </a:tc>
                <a:tc>
                  <a:txBody>
                    <a:bodyPr/>
                    <a:lstStyle/>
                    <a:p>
                      <a:r>
                        <a:rPr lang="en-US" sz="1200" dirty="0">
                          <a:solidFill>
                            <a:schemeClr val="tx2"/>
                          </a:solidFill>
                        </a:rPr>
                        <a:t>Page-in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722744054"/>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Page-out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612189003"/>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mn-lt"/>
                          <a:ea typeface="+mn-ea"/>
                          <a:cs typeface="+mn-cs"/>
                        </a:rPr>
                        <a:t>VM Balloon</a:t>
                      </a:r>
                    </a:p>
                  </a:txBody>
                  <a:tcPr marL="91368" marR="91368" marT="45684" marB="45684" anchor="ctr"/>
                </a:tc>
                <a:tc rowSpan="3">
                  <a:txBody>
                    <a:bodyPr/>
                    <a:lstStyle/>
                    <a:p>
                      <a:pPr marL="0" algn="l" defTabSz="914400" rtl="0" eaLnBrk="1" latinLnBrk="0" hangingPunct="1"/>
                      <a:r>
                        <a:rPr lang="en-US" sz="1200" kern="1200" dirty="0">
                          <a:solidFill>
                            <a:schemeClr val="tx2"/>
                          </a:solidFill>
                          <a:latin typeface="+mn-lt"/>
                          <a:ea typeface="+mn-ea"/>
                          <a:cs typeface="+mn-cs"/>
                        </a:rPr>
                        <a:t>Not a VM performance counter, but an ESXi capacity counter. </a:t>
                      </a:r>
                    </a:p>
                  </a:txBody>
                  <a:tcPr marL="91368" marR="91368" marT="45684" marB="45684" anchor="ctr"/>
                </a:tc>
                <a:extLst>
                  <a:ext uri="{0D108BD9-81ED-4DB2-BD59-A6C34878D82A}">
                    <a16:rowId xmlns:a16="http://schemas.microsoft.com/office/drawing/2014/main" val="254965447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Compressed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46131322"/>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Swapped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57406030"/>
                  </a:ext>
                </a:extLst>
              </a:tr>
              <a:tr h="323948">
                <a:tc rowSpan="2">
                  <a:txBody>
                    <a:bodyPr/>
                    <a:lstStyle/>
                    <a:p>
                      <a:r>
                        <a:rPr lang="en-US" sz="1200" b="1" dirty="0">
                          <a:solidFill>
                            <a:schemeClr val="tx2"/>
                          </a:solidFill>
                        </a:rPr>
                        <a:t>Disk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IOPS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4">
                  <a:txBody>
                    <a:bodyPr/>
                    <a:lstStyle/>
                    <a:p>
                      <a:pPr marL="0" algn="l" defTabSz="914400" rtl="0" eaLnBrk="1" latinLnBrk="0" hangingPunct="1"/>
                      <a:r>
                        <a:rPr lang="en-US" sz="1200" kern="1200" dirty="0">
                          <a:solidFill>
                            <a:schemeClr val="tx2"/>
                          </a:solidFill>
                          <a:latin typeface="+mn-lt"/>
                          <a:ea typeface="+mn-ea"/>
                          <a:cs typeface="+mn-cs"/>
                        </a:rPr>
                        <a:t>Utilization, not contention counters. </a:t>
                      </a:r>
                    </a:p>
                  </a:txBody>
                  <a:tcPr marL="91368" marR="91368" marT="45684" marB="45684" anchor="ctr"/>
                </a:tc>
                <a:extLst>
                  <a:ext uri="{0D108BD9-81ED-4DB2-BD59-A6C34878D82A}">
                    <a16:rowId xmlns:a16="http://schemas.microsoft.com/office/drawing/2014/main" val="35279884"/>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229782633"/>
                  </a:ext>
                </a:extLst>
              </a:tr>
              <a:tr h="323948">
                <a:tc rowSpan="3">
                  <a:txBody>
                    <a:bodyPr/>
                    <a:lstStyle/>
                    <a:p>
                      <a:r>
                        <a:rPr lang="en-US" sz="1200" b="1" dirty="0">
                          <a:solidFill>
                            <a:schemeClr val="tx2"/>
                          </a:solidFill>
                        </a:rPr>
                        <a:t>Network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(bps)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a:t>
                      </a:r>
                      <a:r>
                        <a:rPr lang="en-US" sz="1200" dirty="0" err="1">
                          <a:solidFill>
                            <a:schemeClr val="tx2"/>
                          </a:solidFill>
                        </a:rPr>
                        <a:t>pps</a:t>
                      </a:r>
                      <a:r>
                        <a:rPr lang="en-US" sz="1200" dirty="0">
                          <a:solidFill>
                            <a:schemeClr val="tx2"/>
                          </a:solidFill>
                        </a:rPr>
                        <a: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kern="1200" dirty="0">
                          <a:solidFill>
                            <a:schemeClr val="tx2"/>
                          </a:solidFill>
                          <a:latin typeface="+mn-lt"/>
                          <a:ea typeface="+mn-ea"/>
                          <a:cs typeface="+mn-cs"/>
                        </a:rPr>
                        <a:t>Dropped Packet</a:t>
                      </a: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False positive. Make sure network is healthy </a:t>
                      </a:r>
                    </a:p>
                  </a:txBody>
                  <a:tcPr marL="91368" marR="91368" marT="45684" marB="45684" anchor="ctr"/>
                </a:tc>
                <a:extLst>
                  <a:ext uri="{0D108BD9-81ED-4DB2-BD59-A6C34878D82A}">
                    <a16:rowId xmlns:a16="http://schemas.microsoft.com/office/drawing/2014/main" val="3317077816"/>
                  </a:ext>
                </a:extLst>
              </a:tr>
            </a:tbl>
          </a:graphicData>
        </a:graphic>
      </p:graphicFrame>
      <p:sp>
        <p:nvSpPr>
          <p:cNvPr id="7" name="TextBox 6">
            <a:extLst>
              <a:ext uri="{FF2B5EF4-FFF2-40B4-BE49-F238E27FC236}">
                <a16:creationId xmlns:a16="http://schemas.microsoft.com/office/drawing/2014/main" id="{44A9BD29-8FA5-0750-BAE7-10CADA196E54}"/>
              </a:ext>
            </a:extLst>
          </p:cNvPr>
          <p:cNvSpPr txBox="1"/>
          <p:nvPr/>
        </p:nvSpPr>
        <p:spPr>
          <a:xfrm>
            <a:off x="167153" y="5135173"/>
            <a:ext cx="5980804" cy="969496"/>
          </a:xfrm>
          <a:prstGeom prst="rect">
            <a:avLst/>
          </a:prstGeom>
        </p:spPr>
        <p:txBody>
          <a:bodyPr wrap="none" lIns="0" tIns="0" rIns="0" bIns="0" rtlCol="0">
            <a:spAutoFit/>
          </a:bodyPr>
          <a:lstStyle/>
          <a:p>
            <a:pPr algn="l">
              <a:spcAft>
                <a:spcPts val="600"/>
              </a:spcAft>
            </a:pPr>
            <a:r>
              <a:rPr lang="en-US" sz="1200" dirty="0">
                <a:solidFill>
                  <a:schemeClr val="bg2">
                    <a:lumMod val="10000"/>
                  </a:schemeClr>
                </a:solidFill>
              </a:rPr>
              <a:t>The SLA is based on 5-minute average, not 1-minute.</a:t>
            </a:r>
          </a:p>
          <a:p>
            <a:pPr algn="l">
              <a:spcAft>
                <a:spcPts val="600"/>
              </a:spcAft>
            </a:pPr>
            <a:r>
              <a:rPr lang="en-US" sz="1200" dirty="0">
                <a:solidFill>
                  <a:schemeClr val="bg2">
                    <a:lumMod val="10000"/>
                  </a:schemeClr>
                </a:solidFill>
              </a:rPr>
              <a:t>The SLA is based on VM average, not individual component (e.g. 1 vCPU)</a:t>
            </a:r>
          </a:p>
          <a:p>
            <a:pPr algn="l">
              <a:spcAft>
                <a:spcPts val="600"/>
              </a:spcAft>
            </a:pPr>
            <a:r>
              <a:rPr lang="en-US" sz="1200" dirty="0">
                <a:solidFill>
                  <a:schemeClr val="bg2">
                    <a:lumMod val="10000"/>
                  </a:schemeClr>
                </a:solidFill>
              </a:rPr>
              <a:t>SLA is based on 100%, not 99.9% or others. Reason is you’re starting from no SLA.</a:t>
            </a:r>
          </a:p>
          <a:p>
            <a:pPr algn="l">
              <a:spcAft>
                <a:spcPts val="600"/>
              </a:spcAft>
            </a:pPr>
            <a:r>
              <a:rPr lang="en-US" sz="1200" dirty="0">
                <a:solidFill>
                  <a:schemeClr val="bg2">
                    <a:lumMod val="10000"/>
                  </a:schemeClr>
                </a:solidFill>
              </a:rPr>
              <a:t>You use the 20-second average as an internal threshold. Note this is 15x sharper.</a:t>
            </a:r>
          </a:p>
        </p:txBody>
      </p:sp>
    </p:spTree>
    <p:extLst>
      <p:ext uri="{BB962C8B-B14F-4D97-AF65-F5344CB8AC3E}">
        <p14:creationId xmlns:p14="http://schemas.microsoft.com/office/powerpoint/2010/main" val="15773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C3F882-F108-5143-3D29-3ABD7530DC43}"/>
              </a:ext>
            </a:extLst>
          </p:cNvPr>
          <p:cNvSpPr>
            <a:spLocks noGrp="1"/>
          </p:cNvSpPr>
          <p:nvPr>
            <p:ph type="subTitle" idx="10"/>
          </p:nvPr>
        </p:nvSpPr>
        <p:spPr/>
        <p:txBody>
          <a:bodyPr/>
          <a:lstStyle/>
          <a:p>
            <a:r>
              <a:rPr lang="en-US" dirty="0"/>
              <a:t>How to summarize from millions of datapoints?</a:t>
            </a:r>
          </a:p>
        </p:txBody>
      </p:sp>
      <p:sp>
        <p:nvSpPr>
          <p:cNvPr id="3" name="Title 2">
            <a:extLst>
              <a:ext uri="{FF2B5EF4-FFF2-40B4-BE49-F238E27FC236}">
                <a16:creationId xmlns:a16="http://schemas.microsoft.com/office/drawing/2014/main" id="{86537E41-1B62-9535-0FC6-C3D9E12FEF9B}"/>
              </a:ext>
            </a:extLst>
          </p:cNvPr>
          <p:cNvSpPr>
            <a:spLocks noGrp="1"/>
          </p:cNvSpPr>
          <p:nvPr>
            <p:ph type="title"/>
          </p:nvPr>
        </p:nvSpPr>
        <p:spPr/>
        <p:txBody>
          <a:bodyPr/>
          <a:lstStyle/>
          <a:p>
            <a:r>
              <a:rPr lang="en-US" dirty="0"/>
              <a:t>Which numbers to represent?</a:t>
            </a:r>
          </a:p>
        </p:txBody>
      </p:sp>
      <p:graphicFrame>
        <p:nvGraphicFramePr>
          <p:cNvPr id="10" name="Table 10">
            <a:extLst>
              <a:ext uri="{FF2B5EF4-FFF2-40B4-BE49-F238E27FC236}">
                <a16:creationId xmlns:a16="http://schemas.microsoft.com/office/drawing/2014/main" id="{4FB2FE71-2590-41E7-8850-B62A36BC8D3B}"/>
              </a:ext>
            </a:extLst>
          </p:cNvPr>
          <p:cNvGraphicFramePr>
            <a:graphicFrameLocks noGrp="1"/>
          </p:cNvGraphicFramePr>
          <p:nvPr>
            <p:extLst>
              <p:ext uri="{D42A27DB-BD31-4B8C-83A1-F6EECF244321}">
                <p14:modId xmlns:p14="http://schemas.microsoft.com/office/powerpoint/2010/main" val="1657318313"/>
              </p:ext>
            </p:extLst>
          </p:nvPr>
        </p:nvGraphicFramePr>
        <p:xfrm>
          <a:off x="593021" y="1681361"/>
          <a:ext cx="9580880" cy="289560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val="658021282"/>
                    </a:ext>
                  </a:extLst>
                </a:gridCol>
                <a:gridCol w="208280">
                  <a:extLst>
                    <a:ext uri="{9D8B030D-6E8A-4147-A177-3AD203B41FA5}">
                      <a16:colId xmlns:a16="http://schemas.microsoft.com/office/drawing/2014/main" val="1834512818"/>
                    </a:ext>
                  </a:extLst>
                </a:gridCol>
                <a:gridCol w="208280">
                  <a:extLst>
                    <a:ext uri="{9D8B030D-6E8A-4147-A177-3AD203B41FA5}">
                      <a16:colId xmlns:a16="http://schemas.microsoft.com/office/drawing/2014/main" val="1833037801"/>
                    </a:ext>
                  </a:extLst>
                </a:gridCol>
                <a:gridCol w="208280">
                  <a:extLst>
                    <a:ext uri="{9D8B030D-6E8A-4147-A177-3AD203B41FA5}">
                      <a16:colId xmlns:a16="http://schemas.microsoft.com/office/drawing/2014/main" val="1767453968"/>
                    </a:ext>
                  </a:extLst>
                </a:gridCol>
                <a:gridCol w="208280">
                  <a:extLst>
                    <a:ext uri="{9D8B030D-6E8A-4147-A177-3AD203B41FA5}">
                      <a16:colId xmlns:a16="http://schemas.microsoft.com/office/drawing/2014/main" val="3290215167"/>
                    </a:ext>
                  </a:extLst>
                </a:gridCol>
                <a:gridCol w="208280">
                  <a:extLst>
                    <a:ext uri="{9D8B030D-6E8A-4147-A177-3AD203B41FA5}">
                      <a16:colId xmlns:a16="http://schemas.microsoft.com/office/drawing/2014/main" val="3342191032"/>
                    </a:ext>
                  </a:extLst>
                </a:gridCol>
                <a:gridCol w="208280">
                  <a:extLst>
                    <a:ext uri="{9D8B030D-6E8A-4147-A177-3AD203B41FA5}">
                      <a16:colId xmlns:a16="http://schemas.microsoft.com/office/drawing/2014/main" val="617992402"/>
                    </a:ext>
                  </a:extLst>
                </a:gridCol>
                <a:gridCol w="208280">
                  <a:extLst>
                    <a:ext uri="{9D8B030D-6E8A-4147-A177-3AD203B41FA5}">
                      <a16:colId xmlns:a16="http://schemas.microsoft.com/office/drawing/2014/main" val="205635311"/>
                    </a:ext>
                  </a:extLst>
                </a:gridCol>
                <a:gridCol w="208280">
                  <a:extLst>
                    <a:ext uri="{9D8B030D-6E8A-4147-A177-3AD203B41FA5}">
                      <a16:colId xmlns:a16="http://schemas.microsoft.com/office/drawing/2014/main" val="3757067902"/>
                    </a:ext>
                  </a:extLst>
                </a:gridCol>
                <a:gridCol w="208280">
                  <a:extLst>
                    <a:ext uri="{9D8B030D-6E8A-4147-A177-3AD203B41FA5}">
                      <a16:colId xmlns:a16="http://schemas.microsoft.com/office/drawing/2014/main" val="2336248235"/>
                    </a:ext>
                  </a:extLst>
                </a:gridCol>
                <a:gridCol w="208280">
                  <a:extLst>
                    <a:ext uri="{9D8B030D-6E8A-4147-A177-3AD203B41FA5}">
                      <a16:colId xmlns:a16="http://schemas.microsoft.com/office/drawing/2014/main" val="2206181751"/>
                    </a:ext>
                  </a:extLst>
                </a:gridCol>
                <a:gridCol w="208280">
                  <a:extLst>
                    <a:ext uri="{9D8B030D-6E8A-4147-A177-3AD203B41FA5}">
                      <a16:colId xmlns:a16="http://schemas.microsoft.com/office/drawing/2014/main" val="2961826126"/>
                    </a:ext>
                  </a:extLst>
                </a:gridCol>
                <a:gridCol w="208280">
                  <a:extLst>
                    <a:ext uri="{9D8B030D-6E8A-4147-A177-3AD203B41FA5}">
                      <a16:colId xmlns:a16="http://schemas.microsoft.com/office/drawing/2014/main" val="3472299848"/>
                    </a:ext>
                  </a:extLst>
                </a:gridCol>
                <a:gridCol w="208280">
                  <a:extLst>
                    <a:ext uri="{9D8B030D-6E8A-4147-A177-3AD203B41FA5}">
                      <a16:colId xmlns:a16="http://schemas.microsoft.com/office/drawing/2014/main" val="1884231264"/>
                    </a:ext>
                  </a:extLst>
                </a:gridCol>
                <a:gridCol w="208280">
                  <a:extLst>
                    <a:ext uri="{9D8B030D-6E8A-4147-A177-3AD203B41FA5}">
                      <a16:colId xmlns:a16="http://schemas.microsoft.com/office/drawing/2014/main" val="2319012313"/>
                    </a:ext>
                  </a:extLst>
                </a:gridCol>
                <a:gridCol w="208280">
                  <a:extLst>
                    <a:ext uri="{9D8B030D-6E8A-4147-A177-3AD203B41FA5}">
                      <a16:colId xmlns:a16="http://schemas.microsoft.com/office/drawing/2014/main" val="84863721"/>
                    </a:ext>
                  </a:extLst>
                </a:gridCol>
                <a:gridCol w="208280">
                  <a:extLst>
                    <a:ext uri="{9D8B030D-6E8A-4147-A177-3AD203B41FA5}">
                      <a16:colId xmlns:a16="http://schemas.microsoft.com/office/drawing/2014/main" val="3216554602"/>
                    </a:ext>
                  </a:extLst>
                </a:gridCol>
                <a:gridCol w="208280">
                  <a:extLst>
                    <a:ext uri="{9D8B030D-6E8A-4147-A177-3AD203B41FA5}">
                      <a16:colId xmlns:a16="http://schemas.microsoft.com/office/drawing/2014/main" val="690198193"/>
                    </a:ext>
                  </a:extLst>
                </a:gridCol>
                <a:gridCol w="208280">
                  <a:extLst>
                    <a:ext uri="{9D8B030D-6E8A-4147-A177-3AD203B41FA5}">
                      <a16:colId xmlns:a16="http://schemas.microsoft.com/office/drawing/2014/main" val="1701259854"/>
                    </a:ext>
                  </a:extLst>
                </a:gridCol>
                <a:gridCol w="208280">
                  <a:extLst>
                    <a:ext uri="{9D8B030D-6E8A-4147-A177-3AD203B41FA5}">
                      <a16:colId xmlns:a16="http://schemas.microsoft.com/office/drawing/2014/main" val="3657046281"/>
                    </a:ext>
                  </a:extLst>
                </a:gridCol>
                <a:gridCol w="208280">
                  <a:extLst>
                    <a:ext uri="{9D8B030D-6E8A-4147-A177-3AD203B41FA5}">
                      <a16:colId xmlns:a16="http://schemas.microsoft.com/office/drawing/2014/main" val="2372757874"/>
                    </a:ext>
                  </a:extLst>
                </a:gridCol>
                <a:gridCol w="208280">
                  <a:extLst>
                    <a:ext uri="{9D8B030D-6E8A-4147-A177-3AD203B41FA5}">
                      <a16:colId xmlns:a16="http://schemas.microsoft.com/office/drawing/2014/main" val="3190925639"/>
                    </a:ext>
                  </a:extLst>
                </a:gridCol>
                <a:gridCol w="208280">
                  <a:extLst>
                    <a:ext uri="{9D8B030D-6E8A-4147-A177-3AD203B41FA5}">
                      <a16:colId xmlns:a16="http://schemas.microsoft.com/office/drawing/2014/main" val="416815588"/>
                    </a:ext>
                  </a:extLst>
                </a:gridCol>
                <a:gridCol w="208280">
                  <a:extLst>
                    <a:ext uri="{9D8B030D-6E8A-4147-A177-3AD203B41FA5}">
                      <a16:colId xmlns:a16="http://schemas.microsoft.com/office/drawing/2014/main" val="2619289080"/>
                    </a:ext>
                  </a:extLst>
                </a:gridCol>
                <a:gridCol w="208280">
                  <a:extLst>
                    <a:ext uri="{9D8B030D-6E8A-4147-A177-3AD203B41FA5}">
                      <a16:colId xmlns:a16="http://schemas.microsoft.com/office/drawing/2014/main" val="3347325394"/>
                    </a:ext>
                  </a:extLst>
                </a:gridCol>
                <a:gridCol w="208280">
                  <a:extLst>
                    <a:ext uri="{9D8B030D-6E8A-4147-A177-3AD203B41FA5}">
                      <a16:colId xmlns:a16="http://schemas.microsoft.com/office/drawing/2014/main" val="960015494"/>
                    </a:ext>
                  </a:extLst>
                </a:gridCol>
                <a:gridCol w="208280">
                  <a:extLst>
                    <a:ext uri="{9D8B030D-6E8A-4147-A177-3AD203B41FA5}">
                      <a16:colId xmlns:a16="http://schemas.microsoft.com/office/drawing/2014/main" val="3912633518"/>
                    </a:ext>
                  </a:extLst>
                </a:gridCol>
                <a:gridCol w="208280">
                  <a:extLst>
                    <a:ext uri="{9D8B030D-6E8A-4147-A177-3AD203B41FA5}">
                      <a16:colId xmlns:a16="http://schemas.microsoft.com/office/drawing/2014/main" val="2671545598"/>
                    </a:ext>
                  </a:extLst>
                </a:gridCol>
                <a:gridCol w="208280">
                  <a:extLst>
                    <a:ext uri="{9D8B030D-6E8A-4147-A177-3AD203B41FA5}">
                      <a16:colId xmlns:a16="http://schemas.microsoft.com/office/drawing/2014/main" val="1025323022"/>
                    </a:ext>
                  </a:extLst>
                </a:gridCol>
                <a:gridCol w="208280">
                  <a:extLst>
                    <a:ext uri="{9D8B030D-6E8A-4147-A177-3AD203B41FA5}">
                      <a16:colId xmlns:a16="http://schemas.microsoft.com/office/drawing/2014/main" val="2060088227"/>
                    </a:ext>
                  </a:extLst>
                </a:gridCol>
                <a:gridCol w="208280">
                  <a:extLst>
                    <a:ext uri="{9D8B030D-6E8A-4147-A177-3AD203B41FA5}">
                      <a16:colId xmlns:a16="http://schemas.microsoft.com/office/drawing/2014/main" val="2595348272"/>
                    </a:ext>
                  </a:extLst>
                </a:gridCol>
                <a:gridCol w="208280">
                  <a:extLst>
                    <a:ext uri="{9D8B030D-6E8A-4147-A177-3AD203B41FA5}">
                      <a16:colId xmlns:a16="http://schemas.microsoft.com/office/drawing/2014/main" val="3715041696"/>
                    </a:ext>
                  </a:extLst>
                </a:gridCol>
                <a:gridCol w="208280">
                  <a:extLst>
                    <a:ext uri="{9D8B030D-6E8A-4147-A177-3AD203B41FA5}">
                      <a16:colId xmlns:a16="http://schemas.microsoft.com/office/drawing/2014/main" val="87076400"/>
                    </a:ext>
                  </a:extLst>
                </a:gridCol>
                <a:gridCol w="208280">
                  <a:extLst>
                    <a:ext uri="{9D8B030D-6E8A-4147-A177-3AD203B41FA5}">
                      <a16:colId xmlns:a16="http://schemas.microsoft.com/office/drawing/2014/main" val="1223741168"/>
                    </a:ext>
                  </a:extLst>
                </a:gridCol>
                <a:gridCol w="208280">
                  <a:extLst>
                    <a:ext uri="{9D8B030D-6E8A-4147-A177-3AD203B41FA5}">
                      <a16:colId xmlns:a16="http://schemas.microsoft.com/office/drawing/2014/main" val="1403330210"/>
                    </a:ext>
                  </a:extLst>
                </a:gridCol>
                <a:gridCol w="208280">
                  <a:extLst>
                    <a:ext uri="{9D8B030D-6E8A-4147-A177-3AD203B41FA5}">
                      <a16:colId xmlns:a16="http://schemas.microsoft.com/office/drawing/2014/main" val="2085866551"/>
                    </a:ext>
                  </a:extLst>
                </a:gridCol>
                <a:gridCol w="208280">
                  <a:extLst>
                    <a:ext uri="{9D8B030D-6E8A-4147-A177-3AD203B41FA5}">
                      <a16:colId xmlns:a16="http://schemas.microsoft.com/office/drawing/2014/main" val="3183697889"/>
                    </a:ext>
                  </a:extLst>
                </a:gridCol>
                <a:gridCol w="208280">
                  <a:extLst>
                    <a:ext uri="{9D8B030D-6E8A-4147-A177-3AD203B41FA5}">
                      <a16:colId xmlns:a16="http://schemas.microsoft.com/office/drawing/2014/main" val="673925830"/>
                    </a:ext>
                  </a:extLst>
                </a:gridCol>
                <a:gridCol w="208280">
                  <a:extLst>
                    <a:ext uri="{9D8B030D-6E8A-4147-A177-3AD203B41FA5}">
                      <a16:colId xmlns:a16="http://schemas.microsoft.com/office/drawing/2014/main" val="1451388847"/>
                    </a:ext>
                  </a:extLst>
                </a:gridCol>
                <a:gridCol w="208280">
                  <a:extLst>
                    <a:ext uri="{9D8B030D-6E8A-4147-A177-3AD203B41FA5}">
                      <a16:colId xmlns:a16="http://schemas.microsoft.com/office/drawing/2014/main" val="3747247407"/>
                    </a:ext>
                  </a:extLst>
                </a:gridCol>
                <a:gridCol w="208280">
                  <a:extLst>
                    <a:ext uri="{9D8B030D-6E8A-4147-A177-3AD203B41FA5}">
                      <a16:colId xmlns:a16="http://schemas.microsoft.com/office/drawing/2014/main" val="1351980025"/>
                    </a:ext>
                  </a:extLst>
                </a:gridCol>
                <a:gridCol w="208280">
                  <a:extLst>
                    <a:ext uri="{9D8B030D-6E8A-4147-A177-3AD203B41FA5}">
                      <a16:colId xmlns:a16="http://schemas.microsoft.com/office/drawing/2014/main" val="767950798"/>
                    </a:ext>
                  </a:extLst>
                </a:gridCol>
                <a:gridCol w="208280">
                  <a:extLst>
                    <a:ext uri="{9D8B030D-6E8A-4147-A177-3AD203B41FA5}">
                      <a16:colId xmlns:a16="http://schemas.microsoft.com/office/drawing/2014/main" val="2547905880"/>
                    </a:ext>
                  </a:extLst>
                </a:gridCol>
                <a:gridCol w="208280">
                  <a:extLst>
                    <a:ext uri="{9D8B030D-6E8A-4147-A177-3AD203B41FA5}">
                      <a16:colId xmlns:a16="http://schemas.microsoft.com/office/drawing/2014/main" val="1659020058"/>
                    </a:ext>
                  </a:extLst>
                </a:gridCol>
                <a:gridCol w="208280">
                  <a:extLst>
                    <a:ext uri="{9D8B030D-6E8A-4147-A177-3AD203B41FA5}">
                      <a16:colId xmlns:a16="http://schemas.microsoft.com/office/drawing/2014/main" val="3612931623"/>
                    </a:ext>
                  </a:extLst>
                </a:gridCol>
                <a:gridCol w="208280">
                  <a:extLst>
                    <a:ext uri="{9D8B030D-6E8A-4147-A177-3AD203B41FA5}">
                      <a16:colId xmlns:a16="http://schemas.microsoft.com/office/drawing/2014/main" val="2162871515"/>
                    </a:ext>
                  </a:extLst>
                </a:gridCol>
              </a:tblGrid>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25215004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5112624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4622847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55288454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43508809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139600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12913440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01503735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5730881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5347116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4255626"/>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33833922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164658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0199868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8294858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78732427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97803765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841426242"/>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39833358"/>
                  </a:ext>
                </a:extLst>
              </a:tr>
            </a:tbl>
          </a:graphicData>
        </a:graphic>
      </p:graphicFrame>
      <p:sp>
        <p:nvSpPr>
          <p:cNvPr id="12" name="TextBox 11">
            <a:extLst>
              <a:ext uri="{FF2B5EF4-FFF2-40B4-BE49-F238E27FC236}">
                <a16:creationId xmlns:a16="http://schemas.microsoft.com/office/drawing/2014/main" id="{A5FF06FC-0D24-301F-441B-4CC710FC1A1D}"/>
              </a:ext>
            </a:extLst>
          </p:cNvPr>
          <p:cNvSpPr txBox="1"/>
          <p:nvPr/>
        </p:nvSpPr>
        <p:spPr>
          <a:xfrm>
            <a:off x="262900" y="5053199"/>
            <a:ext cx="851195" cy="369332"/>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Best Value</a:t>
            </a:r>
            <a:br>
              <a:rPr lang="en-US" sz="1200" dirty="0">
                <a:solidFill>
                  <a:schemeClr val="bg2">
                    <a:lumMod val="10000"/>
                  </a:schemeClr>
                </a:solidFill>
              </a:rPr>
            </a:br>
            <a:r>
              <a:rPr lang="en-US" sz="1200" dirty="0">
                <a:solidFill>
                  <a:schemeClr val="bg2">
                    <a:lumMod val="10000"/>
                  </a:schemeClr>
                </a:solidFill>
              </a:rPr>
              <a:t>in 3 months</a:t>
            </a:r>
          </a:p>
        </p:txBody>
      </p:sp>
      <p:sp>
        <p:nvSpPr>
          <p:cNvPr id="13" name="Arrow: Right 12">
            <a:extLst>
              <a:ext uri="{FF2B5EF4-FFF2-40B4-BE49-F238E27FC236}">
                <a16:creationId xmlns:a16="http://schemas.microsoft.com/office/drawing/2014/main" id="{F9FDC64A-8E74-531D-F5E5-FF113816B097}"/>
              </a:ext>
            </a:extLst>
          </p:cNvPr>
          <p:cNvSpPr/>
          <p:nvPr/>
        </p:nvSpPr>
        <p:spPr>
          <a:xfrm rot="16200000">
            <a:off x="480681"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AB54601D-A928-CD71-0E5A-4A89CCB4347C}"/>
              </a:ext>
            </a:extLst>
          </p:cNvPr>
          <p:cNvSpPr txBox="1"/>
          <p:nvPr/>
        </p:nvSpPr>
        <p:spPr>
          <a:xfrm>
            <a:off x="8786923" y="4861587"/>
            <a:ext cx="1761030" cy="184666"/>
          </a:xfrm>
          <a:prstGeom prst="rect">
            <a:avLst/>
          </a:prstGeom>
        </p:spPr>
        <p:txBody>
          <a:bodyPr wrap="square" lIns="0" tIns="0" rIns="0" bIns="0" rtlCol="0">
            <a:spAutoFit/>
          </a:bodyPr>
          <a:lstStyle/>
          <a:p>
            <a:pPr algn="ctr">
              <a:spcAft>
                <a:spcPts val="600"/>
              </a:spcAft>
            </a:pPr>
            <a:r>
              <a:rPr lang="en-US" sz="1200" dirty="0">
                <a:solidFill>
                  <a:srgbClr val="FFC000"/>
                </a:solidFill>
              </a:rPr>
              <a:t>99.9</a:t>
            </a:r>
            <a:r>
              <a:rPr lang="en-US" sz="1200" baseline="30000" dirty="0">
                <a:solidFill>
                  <a:srgbClr val="FFC000"/>
                </a:solidFill>
              </a:rPr>
              <a:t>th</a:t>
            </a:r>
            <a:r>
              <a:rPr lang="en-US" sz="1200" dirty="0">
                <a:solidFill>
                  <a:srgbClr val="FFC000"/>
                </a:solidFill>
              </a:rPr>
              <a:t> Percentile value</a:t>
            </a:r>
          </a:p>
        </p:txBody>
      </p:sp>
      <p:sp>
        <p:nvSpPr>
          <p:cNvPr id="17" name="Arrow: Right 16">
            <a:extLst>
              <a:ext uri="{FF2B5EF4-FFF2-40B4-BE49-F238E27FC236}">
                <a16:creationId xmlns:a16="http://schemas.microsoft.com/office/drawing/2014/main" id="{801F2A0A-B6DD-478E-2077-9DF10CCE6A63}"/>
              </a:ext>
            </a:extLst>
          </p:cNvPr>
          <p:cNvSpPr/>
          <p:nvPr/>
        </p:nvSpPr>
        <p:spPr>
          <a:xfrm rot="16200000">
            <a:off x="9559249" y="4667022"/>
            <a:ext cx="207817"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F2989894-4194-EC79-3CDC-E4ECBEB2C875}"/>
              </a:ext>
            </a:extLst>
          </p:cNvPr>
          <p:cNvSpPr/>
          <p:nvPr/>
        </p:nvSpPr>
        <p:spPr>
          <a:xfrm>
            <a:off x="2299520" y="2351092"/>
            <a:ext cx="5634892" cy="1339702"/>
          </a:xfrm>
          <a:custGeom>
            <a:avLst/>
            <a:gdLst>
              <a:gd name="connsiteX0" fmla="*/ 0 w 5634892"/>
              <a:gd name="connsiteY0" fmla="*/ 0 h 1339702"/>
              <a:gd name="connsiteX1" fmla="*/ 507140 w 5634892"/>
              <a:gd name="connsiteY1" fmla="*/ 0 h 1339702"/>
              <a:gd name="connsiteX2" fmla="*/ 901583 w 5634892"/>
              <a:gd name="connsiteY2" fmla="*/ 0 h 1339702"/>
              <a:gd name="connsiteX3" fmla="*/ 1577770 w 5634892"/>
              <a:gd name="connsiteY3" fmla="*/ 0 h 1339702"/>
              <a:gd name="connsiteX4" fmla="*/ 2084910 w 5634892"/>
              <a:gd name="connsiteY4" fmla="*/ 0 h 1339702"/>
              <a:gd name="connsiteX5" fmla="*/ 2592050 w 5634892"/>
              <a:gd name="connsiteY5" fmla="*/ 0 h 1339702"/>
              <a:gd name="connsiteX6" fmla="*/ 3268237 w 5634892"/>
              <a:gd name="connsiteY6" fmla="*/ 0 h 1339702"/>
              <a:gd name="connsiteX7" fmla="*/ 3719029 w 5634892"/>
              <a:gd name="connsiteY7" fmla="*/ 0 h 1339702"/>
              <a:gd name="connsiteX8" fmla="*/ 4395216 w 5634892"/>
              <a:gd name="connsiteY8" fmla="*/ 0 h 1339702"/>
              <a:gd name="connsiteX9" fmla="*/ 5071403 w 5634892"/>
              <a:gd name="connsiteY9" fmla="*/ 0 h 1339702"/>
              <a:gd name="connsiteX10" fmla="*/ 5634892 w 5634892"/>
              <a:gd name="connsiteY10" fmla="*/ 0 h 1339702"/>
              <a:gd name="connsiteX11" fmla="*/ 5634892 w 5634892"/>
              <a:gd name="connsiteY11" fmla="*/ 473361 h 1339702"/>
              <a:gd name="connsiteX12" fmla="*/ 5634892 w 5634892"/>
              <a:gd name="connsiteY12" fmla="*/ 933326 h 1339702"/>
              <a:gd name="connsiteX13" fmla="*/ 5634892 w 5634892"/>
              <a:gd name="connsiteY13" fmla="*/ 1339702 h 1339702"/>
              <a:gd name="connsiteX14" fmla="*/ 5071403 w 5634892"/>
              <a:gd name="connsiteY14" fmla="*/ 1339702 h 1339702"/>
              <a:gd name="connsiteX15" fmla="*/ 4620611 w 5634892"/>
              <a:gd name="connsiteY15" fmla="*/ 1339702 h 1339702"/>
              <a:gd name="connsiteX16" fmla="*/ 4057122 w 5634892"/>
              <a:gd name="connsiteY16" fmla="*/ 1339702 h 1339702"/>
              <a:gd name="connsiteX17" fmla="*/ 3380935 w 5634892"/>
              <a:gd name="connsiteY17" fmla="*/ 1339702 h 1339702"/>
              <a:gd name="connsiteX18" fmla="*/ 2817446 w 5634892"/>
              <a:gd name="connsiteY18" fmla="*/ 1339702 h 1339702"/>
              <a:gd name="connsiteX19" fmla="*/ 2423004 w 5634892"/>
              <a:gd name="connsiteY19" fmla="*/ 1339702 h 1339702"/>
              <a:gd name="connsiteX20" fmla="*/ 1972212 w 5634892"/>
              <a:gd name="connsiteY20" fmla="*/ 1339702 h 1339702"/>
              <a:gd name="connsiteX21" fmla="*/ 1296025 w 5634892"/>
              <a:gd name="connsiteY21" fmla="*/ 1339702 h 1339702"/>
              <a:gd name="connsiteX22" fmla="*/ 732536 w 5634892"/>
              <a:gd name="connsiteY22" fmla="*/ 1339702 h 1339702"/>
              <a:gd name="connsiteX23" fmla="*/ 0 w 5634892"/>
              <a:gd name="connsiteY23" fmla="*/ 1339702 h 1339702"/>
              <a:gd name="connsiteX24" fmla="*/ 0 w 5634892"/>
              <a:gd name="connsiteY24" fmla="*/ 893135 h 1339702"/>
              <a:gd name="connsiteX25" fmla="*/ 0 w 5634892"/>
              <a:gd name="connsiteY25" fmla="*/ 486758 h 1339702"/>
              <a:gd name="connsiteX26" fmla="*/ 0 w 5634892"/>
              <a:gd name="connsiteY26" fmla="*/ 0 h 133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34892" h="1339702" extrusionOk="0">
                <a:moveTo>
                  <a:pt x="0" y="0"/>
                </a:moveTo>
                <a:cubicBezTo>
                  <a:pt x="125330" y="-11910"/>
                  <a:pt x="254491" y="6817"/>
                  <a:pt x="507140" y="0"/>
                </a:cubicBezTo>
                <a:cubicBezTo>
                  <a:pt x="759789" y="-6817"/>
                  <a:pt x="754243" y="45691"/>
                  <a:pt x="901583" y="0"/>
                </a:cubicBezTo>
                <a:cubicBezTo>
                  <a:pt x="1048923" y="-45691"/>
                  <a:pt x="1398257" y="41874"/>
                  <a:pt x="1577770" y="0"/>
                </a:cubicBezTo>
                <a:cubicBezTo>
                  <a:pt x="1757283" y="-41874"/>
                  <a:pt x="1892993" y="39873"/>
                  <a:pt x="2084910" y="0"/>
                </a:cubicBezTo>
                <a:cubicBezTo>
                  <a:pt x="2276827" y="-39873"/>
                  <a:pt x="2380041" y="25067"/>
                  <a:pt x="2592050" y="0"/>
                </a:cubicBezTo>
                <a:cubicBezTo>
                  <a:pt x="2804059" y="-25067"/>
                  <a:pt x="2939502" y="17098"/>
                  <a:pt x="3268237" y="0"/>
                </a:cubicBezTo>
                <a:cubicBezTo>
                  <a:pt x="3596972" y="-17098"/>
                  <a:pt x="3547205" y="26992"/>
                  <a:pt x="3719029" y="0"/>
                </a:cubicBezTo>
                <a:cubicBezTo>
                  <a:pt x="3890853" y="-26992"/>
                  <a:pt x="4113290" y="33851"/>
                  <a:pt x="4395216" y="0"/>
                </a:cubicBezTo>
                <a:cubicBezTo>
                  <a:pt x="4677142" y="-33851"/>
                  <a:pt x="4750561" y="47017"/>
                  <a:pt x="5071403" y="0"/>
                </a:cubicBezTo>
                <a:cubicBezTo>
                  <a:pt x="5392245" y="-47017"/>
                  <a:pt x="5382152" y="3231"/>
                  <a:pt x="5634892" y="0"/>
                </a:cubicBezTo>
                <a:cubicBezTo>
                  <a:pt x="5681200" y="224285"/>
                  <a:pt x="5585832" y="306734"/>
                  <a:pt x="5634892" y="473361"/>
                </a:cubicBezTo>
                <a:cubicBezTo>
                  <a:pt x="5683952" y="639988"/>
                  <a:pt x="5609514" y="816327"/>
                  <a:pt x="5634892" y="933326"/>
                </a:cubicBezTo>
                <a:cubicBezTo>
                  <a:pt x="5660270" y="1050325"/>
                  <a:pt x="5620619" y="1153826"/>
                  <a:pt x="5634892" y="1339702"/>
                </a:cubicBezTo>
                <a:cubicBezTo>
                  <a:pt x="5401204" y="1366718"/>
                  <a:pt x="5260705" y="1318143"/>
                  <a:pt x="5071403" y="1339702"/>
                </a:cubicBezTo>
                <a:cubicBezTo>
                  <a:pt x="4882101" y="1361261"/>
                  <a:pt x="4828261" y="1332572"/>
                  <a:pt x="4620611" y="1339702"/>
                </a:cubicBezTo>
                <a:cubicBezTo>
                  <a:pt x="4412961" y="1346832"/>
                  <a:pt x="4188100" y="1323723"/>
                  <a:pt x="4057122" y="1339702"/>
                </a:cubicBezTo>
                <a:cubicBezTo>
                  <a:pt x="3926144" y="1355681"/>
                  <a:pt x="3537514" y="1293914"/>
                  <a:pt x="3380935" y="1339702"/>
                </a:cubicBezTo>
                <a:cubicBezTo>
                  <a:pt x="3224356" y="1385490"/>
                  <a:pt x="2931743" y="1327721"/>
                  <a:pt x="2817446" y="1339702"/>
                </a:cubicBezTo>
                <a:cubicBezTo>
                  <a:pt x="2703149" y="1351683"/>
                  <a:pt x="2511478" y="1307515"/>
                  <a:pt x="2423004" y="1339702"/>
                </a:cubicBezTo>
                <a:cubicBezTo>
                  <a:pt x="2334530" y="1371889"/>
                  <a:pt x="2157531" y="1304014"/>
                  <a:pt x="1972212" y="1339702"/>
                </a:cubicBezTo>
                <a:cubicBezTo>
                  <a:pt x="1786893" y="1375390"/>
                  <a:pt x="1447265" y="1261977"/>
                  <a:pt x="1296025" y="1339702"/>
                </a:cubicBezTo>
                <a:cubicBezTo>
                  <a:pt x="1144785" y="1417427"/>
                  <a:pt x="918855" y="1331562"/>
                  <a:pt x="732536" y="1339702"/>
                </a:cubicBezTo>
                <a:cubicBezTo>
                  <a:pt x="546217" y="1347842"/>
                  <a:pt x="168539" y="1338043"/>
                  <a:pt x="0" y="1339702"/>
                </a:cubicBezTo>
                <a:cubicBezTo>
                  <a:pt x="-28130" y="1212757"/>
                  <a:pt x="20867" y="1070615"/>
                  <a:pt x="0" y="893135"/>
                </a:cubicBezTo>
                <a:cubicBezTo>
                  <a:pt x="-20867" y="715655"/>
                  <a:pt x="29824" y="579976"/>
                  <a:pt x="0" y="486758"/>
                </a:cubicBezTo>
                <a:cubicBezTo>
                  <a:pt x="-29824" y="393540"/>
                  <a:pt x="1388" y="164722"/>
                  <a:pt x="0" y="0"/>
                </a:cubicBezTo>
                <a:close/>
              </a:path>
            </a:pathLst>
          </a:custGeom>
          <a:no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2">
                    <a:lumMod val="10000"/>
                  </a:schemeClr>
                </a:solidFill>
              </a:rPr>
              <a:t>Each row is a VM. </a:t>
            </a:r>
          </a:p>
          <a:p>
            <a:pPr algn="ctr">
              <a:spcAft>
                <a:spcPts val="600"/>
              </a:spcAft>
            </a:pPr>
            <a:r>
              <a:rPr lang="en-US" sz="1400" b="1" dirty="0">
                <a:solidFill>
                  <a:schemeClr val="bg2">
                    <a:lumMod val="10000"/>
                  </a:schemeClr>
                </a:solidFill>
              </a:rPr>
              <a:t>3 months gives you 26298 data points. </a:t>
            </a:r>
          </a:p>
          <a:p>
            <a:pPr algn="ctr">
              <a:spcAft>
                <a:spcPts val="600"/>
              </a:spcAft>
            </a:pPr>
            <a:r>
              <a:rPr lang="en-US" sz="1400" b="1">
                <a:solidFill>
                  <a:schemeClr val="bg2">
                    <a:lumMod val="10000"/>
                  </a:schemeClr>
                </a:solidFill>
              </a:rPr>
              <a:t>99.9</a:t>
            </a:r>
            <a:r>
              <a:rPr lang="en-US" sz="1400" b="1" baseline="30000">
                <a:solidFill>
                  <a:schemeClr val="bg2">
                    <a:lumMod val="10000"/>
                  </a:schemeClr>
                </a:solidFill>
              </a:rPr>
              <a:t>th</a:t>
            </a:r>
            <a:r>
              <a:rPr lang="en-US" sz="1400" b="1">
                <a:solidFill>
                  <a:schemeClr val="bg2">
                    <a:lumMod val="10000"/>
                  </a:schemeClr>
                </a:solidFill>
              </a:rPr>
              <a:t> </a:t>
            </a:r>
            <a:r>
              <a:rPr lang="en-US" sz="1400" b="1" dirty="0">
                <a:solidFill>
                  <a:schemeClr val="bg2">
                    <a:lumMod val="10000"/>
                  </a:schemeClr>
                </a:solidFill>
              </a:rPr>
              <a:t>percentile means eliminating the worst 29.8 data points. </a:t>
            </a:r>
          </a:p>
          <a:p>
            <a:pPr algn="ctr">
              <a:spcAft>
                <a:spcPts val="600"/>
              </a:spcAft>
            </a:pPr>
            <a:r>
              <a:rPr lang="en-US" sz="1400" b="1" dirty="0">
                <a:solidFill>
                  <a:schemeClr val="bg2">
                    <a:lumMod val="10000"/>
                  </a:schemeClr>
                </a:solidFill>
              </a:rPr>
              <a:t>That means ignoring the worst 131 minutes of the 3 months period</a:t>
            </a:r>
          </a:p>
        </p:txBody>
      </p:sp>
      <p:sp>
        <p:nvSpPr>
          <p:cNvPr id="20" name="TextBox 19">
            <a:extLst>
              <a:ext uri="{FF2B5EF4-FFF2-40B4-BE49-F238E27FC236}">
                <a16:creationId xmlns:a16="http://schemas.microsoft.com/office/drawing/2014/main" id="{EB51E5EA-CC5A-F871-E63E-3BF87D67A028}"/>
              </a:ext>
            </a:extLst>
          </p:cNvPr>
          <p:cNvSpPr txBox="1"/>
          <p:nvPr/>
        </p:nvSpPr>
        <p:spPr>
          <a:xfrm>
            <a:off x="8494825" y="5400340"/>
            <a:ext cx="1115690"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Worst</a:t>
            </a:r>
          </a:p>
        </p:txBody>
      </p:sp>
      <p:sp>
        <p:nvSpPr>
          <p:cNvPr id="21" name="TextBox 20">
            <a:extLst>
              <a:ext uri="{FF2B5EF4-FFF2-40B4-BE49-F238E27FC236}">
                <a16:creationId xmlns:a16="http://schemas.microsoft.com/office/drawing/2014/main" id="{0FD0B917-4D17-BE2F-4819-60F90A2DDF92}"/>
              </a:ext>
            </a:extLst>
          </p:cNvPr>
          <p:cNvSpPr txBox="1"/>
          <p:nvPr/>
        </p:nvSpPr>
        <p:spPr>
          <a:xfrm>
            <a:off x="9666603" y="5400340"/>
            <a:ext cx="1287212"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Average</a:t>
            </a:r>
          </a:p>
        </p:txBody>
      </p:sp>
      <p:sp>
        <p:nvSpPr>
          <p:cNvPr id="22" name="Arrow: Down 21">
            <a:extLst>
              <a:ext uri="{FF2B5EF4-FFF2-40B4-BE49-F238E27FC236}">
                <a16:creationId xmlns:a16="http://schemas.microsoft.com/office/drawing/2014/main" id="{99B09D18-8223-EF29-E9BD-B8A26A174B60}"/>
              </a:ext>
            </a:extLst>
          </p:cNvPr>
          <p:cNvSpPr/>
          <p:nvPr/>
        </p:nvSpPr>
        <p:spPr>
          <a:xfrm>
            <a:off x="8708884"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Arrow: Down 22">
            <a:extLst>
              <a:ext uri="{FF2B5EF4-FFF2-40B4-BE49-F238E27FC236}">
                <a16:creationId xmlns:a16="http://schemas.microsoft.com/office/drawing/2014/main" id="{57F07AC7-B917-E8A2-6DE9-536A4665AB30}"/>
              </a:ext>
            </a:extLst>
          </p:cNvPr>
          <p:cNvSpPr/>
          <p:nvPr/>
        </p:nvSpPr>
        <p:spPr>
          <a:xfrm>
            <a:off x="9966423"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Rectangle 23">
            <a:extLst>
              <a:ext uri="{FF2B5EF4-FFF2-40B4-BE49-F238E27FC236}">
                <a16:creationId xmlns:a16="http://schemas.microsoft.com/office/drawing/2014/main" id="{E98CA61D-1A21-0256-E2E6-B65EC5640404}"/>
              </a:ext>
            </a:extLst>
          </p:cNvPr>
          <p:cNvSpPr/>
          <p:nvPr/>
        </p:nvSpPr>
        <p:spPr>
          <a:xfrm>
            <a:off x="8494826" y="5688868"/>
            <a:ext cx="2458990" cy="5004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bg1"/>
                </a:solidFill>
              </a:rPr>
              <a:t>Analyse these 2 numbers</a:t>
            </a:r>
          </a:p>
        </p:txBody>
      </p:sp>
      <p:sp>
        <p:nvSpPr>
          <p:cNvPr id="28" name="TextBox 27">
            <a:extLst>
              <a:ext uri="{FF2B5EF4-FFF2-40B4-BE49-F238E27FC236}">
                <a16:creationId xmlns:a16="http://schemas.microsoft.com/office/drawing/2014/main" id="{09301CD6-C1C7-D882-923A-8DC4FF132177}"/>
              </a:ext>
            </a:extLst>
          </p:cNvPr>
          <p:cNvSpPr txBox="1"/>
          <p:nvPr/>
        </p:nvSpPr>
        <p:spPr>
          <a:xfrm>
            <a:off x="9596874" y="1457661"/>
            <a:ext cx="981038"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Worst Values</a:t>
            </a:r>
          </a:p>
        </p:txBody>
      </p:sp>
    </p:spTree>
    <p:extLst>
      <p:ext uri="{BB962C8B-B14F-4D97-AF65-F5344CB8AC3E}">
        <p14:creationId xmlns:p14="http://schemas.microsoft.com/office/powerpoint/2010/main" val="66743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7" grpId="0" animBg="1"/>
      <p:bldP spid="19" grpId="0" animBg="1"/>
      <p:bldP spid="20" grpId="0"/>
      <p:bldP spid="21" grpId="0"/>
      <p:bldP spid="22" grpId="0" animBg="1"/>
      <p:bldP spid="23" grpId="0" animBg="1"/>
      <p:bldP spid="24"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024825509"/>
              </p:ext>
            </p:extLst>
          </p:nvPr>
        </p:nvGraphicFramePr>
        <p:xfrm>
          <a:off x="615950" y="1600200"/>
          <a:ext cx="8947151" cy="4881880"/>
        </p:xfrm>
        <a:graphic>
          <a:graphicData uri="http://schemas.openxmlformats.org/drawingml/2006/table">
            <a:tbl>
              <a:tblPr firstRow="1" bandRow="1">
                <a:tableStyleId>{5C22544A-7EE6-4342-B048-85BDC9FD1C3A}</a:tableStyleId>
              </a:tblPr>
              <a:tblGrid>
                <a:gridCol w="1779059">
                  <a:extLst>
                    <a:ext uri="{9D8B030D-6E8A-4147-A177-3AD203B41FA5}">
                      <a16:colId xmlns:a16="http://schemas.microsoft.com/office/drawing/2014/main" val="3546905153"/>
                    </a:ext>
                  </a:extLst>
                </a:gridCol>
                <a:gridCol w="1779059">
                  <a:extLst>
                    <a:ext uri="{9D8B030D-6E8A-4147-A177-3AD203B41FA5}">
                      <a16:colId xmlns:a16="http://schemas.microsoft.com/office/drawing/2014/main" val="1377370027"/>
                    </a:ext>
                  </a:extLst>
                </a:gridCol>
                <a:gridCol w="5389033">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Adopt industry best practice. Review gaps between actual performance and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Align design &amp; configuration with performance best practice.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If the performance issue is short lived, analyse further with </a:t>
                      </a:r>
                      <a:r>
                        <a:rPr lang="en-US" sz="1400" b="1" dirty="0">
                          <a:solidFill>
                            <a:srgbClr val="0070C0"/>
                          </a:solidFill>
                          <a:latin typeface="Calibri" panose="020F0502020204030204" pitchFamily="34" charset="0"/>
                          <a:cs typeface="Calibri" panose="020F0502020204030204" pitchFamily="34" charset="0"/>
                        </a:rPr>
                        <a:t>20-sec peak</a:t>
                      </a:r>
                      <a:r>
                        <a:rPr lang="en-US" sz="1400" dirty="0">
                          <a:solidFill>
                            <a:schemeClr val="tx2"/>
                          </a:solidFill>
                          <a:latin typeface="Calibri" panose="020F0502020204030204" pitchFamily="34" charset="0"/>
                          <a:cs typeface="Calibri" panose="020F0502020204030204" pitchFamily="34" charset="0"/>
                        </a:rPr>
                        <a:t>. If this is the cause, improve performance further.</a:t>
                      </a:r>
                    </a:p>
                    <a:p>
                      <a:pPr>
                        <a:spcAft>
                          <a:spcPts val="600"/>
                        </a:spcAft>
                      </a:pPr>
                      <a:r>
                        <a:rPr lang="en-US" sz="1400" dirty="0">
                          <a:solidFill>
                            <a:schemeClr val="tx2"/>
                          </a:solidFill>
                          <a:latin typeface="Calibri" panose="020F0502020204030204" pitchFamily="34" charset="0"/>
                          <a:cs typeface="Calibri" panose="020F0502020204030204" pitchFamily="34" charset="0"/>
                        </a:rPr>
                        <a:t>Discuss and quantify the required performance with application team. Use tech refresh but focus on performance, not capacity.</a:t>
                      </a: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Assess if there is a risk for future complaint. If yes, this is your window to improve. Ideally, align design &amp; configuration with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Ideal situation. Check if present both performance &amp; capacity are enough for future demand. If yes, check if there is opportunity to reduce total cost by footprint reduction. </a:t>
                      </a:r>
                    </a:p>
                    <a:p>
                      <a:pPr>
                        <a:spcAft>
                          <a:spcPts val="600"/>
                        </a:spcAft>
                      </a:pPr>
                      <a:r>
                        <a:rPr lang="en-US" sz="1400" dirty="0">
                          <a:solidFill>
                            <a:schemeClr val="tx2"/>
                          </a:solidFill>
                          <a:latin typeface="Calibri" panose="020F0502020204030204" pitchFamily="34" charset="0"/>
                          <a:cs typeface="Calibri" panose="020F0502020204030204" pitchFamily="34" charset="0"/>
                        </a:rPr>
                        <a:t>You may not have to do anything </a:t>
                      </a:r>
                      <a:r>
                        <a:rPr lang="en-US" sz="1400" dirty="0">
                          <a:solidFill>
                            <a:schemeClr val="tx2"/>
                          </a:solidFill>
                          <a:latin typeface="Calibri" panose="020F0502020204030204" pitchFamily="34" charset="0"/>
                          <a:cs typeface="Calibri" panose="020F0502020204030204" pitchFamily="34" charset="0"/>
                          <a:sym typeface="Wingdings" panose="05000000000000000000" pitchFamily="2" charset="2"/>
                        </a:rPr>
                        <a: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Assuming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254930" y="2326216"/>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254930" y="3374279"/>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Use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254930" y="4428068"/>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254930" y="5592561"/>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Reduce footprint</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563101" y="2692400"/>
            <a:ext cx="69182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554631" y="5958745"/>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554631" y="4794252"/>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554631" y="2692400"/>
            <a:ext cx="700299" cy="210185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571571" y="3740462"/>
            <a:ext cx="683359" cy="1"/>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571571" y="3739032"/>
            <a:ext cx="683359" cy="105522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571571" y="2692399"/>
            <a:ext cx="683359" cy="2101853"/>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9EE7C-D8DA-561D-3330-27CCEDF0310A}"/>
              </a:ext>
            </a:extLst>
          </p:cNvPr>
          <p:cNvPicPr>
            <a:picLocks noChangeAspect="1"/>
          </p:cNvPicPr>
          <p:nvPr/>
        </p:nvPicPr>
        <p:blipFill>
          <a:blip r:embed="rId3"/>
          <a:stretch>
            <a:fillRect/>
          </a:stretch>
        </p:blipFill>
        <p:spPr>
          <a:xfrm>
            <a:off x="602832" y="1558745"/>
            <a:ext cx="7245722" cy="2267067"/>
          </a:xfrm>
          <a:prstGeom prst="rect">
            <a:avLst/>
          </a:prstGeom>
        </p:spPr>
      </p:pic>
      <p:sp>
        <p:nvSpPr>
          <p:cNvPr id="4" name="Subtitle 3">
            <a:extLst>
              <a:ext uri="{FF2B5EF4-FFF2-40B4-BE49-F238E27FC236}">
                <a16:creationId xmlns:a16="http://schemas.microsoft.com/office/drawing/2014/main" id="{242B8D71-E720-96FE-EF76-DF73CF82B62A}"/>
              </a:ext>
            </a:extLst>
          </p:cNvPr>
          <p:cNvSpPr>
            <a:spLocks noGrp="1"/>
          </p:cNvSpPr>
          <p:nvPr>
            <p:ph type="subTitle" idx="10"/>
          </p:nvPr>
        </p:nvSpPr>
        <p:spPr/>
        <p:txBody>
          <a:bodyPr/>
          <a:lstStyle/>
          <a:p>
            <a:r>
              <a:rPr lang="en-US" dirty="0"/>
              <a:t>Using the Summary Table to determine the SLA</a:t>
            </a:r>
          </a:p>
        </p:txBody>
      </p:sp>
      <p:sp>
        <p:nvSpPr>
          <p:cNvPr id="3" name="Title 2">
            <a:extLst>
              <a:ext uri="{FF2B5EF4-FFF2-40B4-BE49-F238E27FC236}">
                <a16:creationId xmlns:a16="http://schemas.microsoft.com/office/drawing/2014/main" id="{39CCFBAD-15C1-60B9-020B-640FEA4A0BC2}"/>
              </a:ext>
            </a:extLst>
          </p:cNvPr>
          <p:cNvSpPr>
            <a:spLocks noGrp="1"/>
          </p:cNvSpPr>
          <p:nvPr>
            <p:ph type="title"/>
          </p:nvPr>
        </p:nvSpPr>
        <p:spPr/>
        <p:txBody>
          <a:bodyPr/>
          <a:lstStyle/>
          <a:p>
            <a:r>
              <a:rPr lang="en-US" dirty="0"/>
              <a:t>Live Demo: VM Performance Baselining</a:t>
            </a:r>
          </a:p>
        </p:txBody>
      </p:sp>
      <p:sp>
        <p:nvSpPr>
          <p:cNvPr id="7" name="TextBox 6">
            <a:extLst>
              <a:ext uri="{FF2B5EF4-FFF2-40B4-BE49-F238E27FC236}">
                <a16:creationId xmlns:a16="http://schemas.microsoft.com/office/drawing/2014/main" id="{BA3B0BA3-D10B-A0EC-1524-A3F106F83730}"/>
              </a:ext>
            </a:extLst>
          </p:cNvPr>
          <p:cNvSpPr txBox="1"/>
          <p:nvPr/>
        </p:nvSpPr>
        <p:spPr>
          <a:xfrm>
            <a:off x="8049375" y="2457018"/>
            <a:ext cx="4081939" cy="584775"/>
          </a:xfrm>
          <a:prstGeom prst="rect">
            <a:avLst/>
          </a:prstGeom>
          <a:noFill/>
        </p:spPr>
        <p:txBody>
          <a:bodyPr wrap="square">
            <a:spAutoFit/>
          </a:bodyPr>
          <a:lstStyle/>
          <a:p>
            <a:r>
              <a:rPr lang="en-US" sz="1600" dirty="0">
                <a:solidFill>
                  <a:schemeClr val="bg2">
                    <a:lumMod val="10000"/>
                  </a:schemeClr>
                </a:solidFill>
              </a:rPr>
              <a:t>If the worst is good then your IaaS is performing well. </a:t>
            </a:r>
          </a:p>
        </p:txBody>
      </p:sp>
      <p:sp>
        <p:nvSpPr>
          <p:cNvPr id="9" name="Rectangle 8">
            <a:extLst>
              <a:ext uri="{FF2B5EF4-FFF2-40B4-BE49-F238E27FC236}">
                <a16:creationId xmlns:a16="http://schemas.microsoft.com/office/drawing/2014/main" id="{7AD0CEE0-60FF-8DED-9014-D9B333E3A923}"/>
              </a:ext>
            </a:extLst>
          </p:cNvPr>
          <p:cNvSpPr/>
          <p:nvPr/>
        </p:nvSpPr>
        <p:spPr>
          <a:xfrm>
            <a:off x="5495067" y="1862917"/>
            <a:ext cx="1084706" cy="1790349"/>
          </a:xfrm>
          <a:custGeom>
            <a:avLst/>
            <a:gdLst>
              <a:gd name="connsiteX0" fmla="*/ 0 w 1084706"/>
              <a:gd name="connsiteY0" fmla="*/ 0 h 1790349"/>
              <a:gd name="connsiteX1" fmla="*/ 1084706 w 1084706"/>
              <a:gd name="connsiteY1" fmla="*/ 0 h 1790349"/>
              <a:gd name="connsiteX2" fmla="*/ 1084706 w 1084706"/>
              <a:gd name="connsiteY2" fmla="*/ 1790349 h 1790349"/>
              <a:gd name="connsiteX3" fmla="*/ 0 w 1084706"/>
              <a:gd name="connsiteY3" fmla="*/ 1790349 h 1790349"/>
              <a:gd name="connsiteX4" fmla="*/ 0 w 1084706"/>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6" h="1790349" extrusionOk="0">
                <a:moveTo>
                  <a:pt x="0" y="0"/>
                </a:moveTo>
                <a:cubicBezTo>
                  <a:pt x="210651" y="22180"/>
                  <a:pt x="736913" y="40589"/>
                  <a:pt x="1084706" y="0"/>
                </a:cubicBezTo>
                <a:cubicBezTo>
                  <a:pt x="952669" y="861088"/>
                  <a:pt x="1024636" y="1326376"/>
                  <a:pt x="1084706" y="1790349"/>
                </a:cubicBezTo>
                <a:cubicBezTo>
                  <a:pt x="826712" y="1714433"/>
                  <a:pt x="285654" y="1874955"/>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0D8D82B0-B6E9-66B2-1DA5-19C9118FDDAA}"/>
              </a:ext>
            </a:extLst>
          </p:cNvPr>
          <p:cNvSpPr txBox="1"/>
          <p:nvPr/>
        </p:nvSpPr>
        <p:spPr>
          <a:xfrm>
            <a:off x="4203639" y="3861246"/>
            <a:ext cx="2867201" cy="830997"/>
          </a:xfrm>
          <a:prstGeom prst="rect">
            <a:avLst/>
          </a:prstGeom>
          <a:noFill/>
        </p:spPr>
        <p:txBody>
          <a:bodyPr wrap="square">
            <a:spAutoFit/>
          </a:bodyPr>
          <a:lstStyle/>
          <a:p>
            <a:r>
              <a:rPr lang="en-US" sz="1600" dirty="0">
                <a:solidFill>
                  <a:schemeClr val="bg2">
                    <a:lumMod val="10000"/>
                  </a:schemeClr>
                </a:solidFill>
              </a:rPr>
              <a:t>If the average is bad that means your IaaS is not performing well. </a:t>
            </a:r>
          </a:p>
        </p:txBody>
      </p:sp>
      <p:sp>
        <p:nvSpPr>
          <p:cNvPr id="11" name="Rectangle 10">
            <a:extLst>
              <a:ext uri="{FF2B5EF4-FFF2-40B4-BE49-F238E27FC236}">
                <a16:creationId xmlns:a16="http://schemas.microsoft.com/office/drawing/2014/main" id="{068DE03A-6237-21E4-D758-5DCEB196FAFA}"/>
              </a:ext>
            </a:extLst>
          </p:cNvPr>
          <p:cNvSpPr/>
          <p:nvPr/>
        </p:nvSpPr>
        <p:spPr>
          <a:xfrm>
            <a:off x="6584107" y="1862917"/>
            <a:ext cx="1084707" cy="1790349"/>
          </a:xfrm>
          <a:custGeom>
            <a:avLst/>
            <a:gdLst>
              <a:gd name="connsiteX0" fmla="*/ 0 w 1084707"/>
              <a:gd name="connsiteY0" fmla="*/ 0 h 1790349"/>
              <a:gd name="connsiteX1" fmla="*/ 1084707 w 1084707"/>
              <a:gd name="connsiteY1" fmla="*/ 0 h 1790349"/>
              <a:gd name="connsiteX2" fmla="*/ 1084707 w 1084707"/>
              <a:gd name="connsiteY2" fmla="*/ 1790349 h 1790349"/>
              <a:gd name="connsiteX3" fmla="*/ 0 w 1084707"/>
              <a:gd name="connsiteY3" fmla="*/ 1790349 h 1790349"/>
              <a:gd name="connsiteX4" fmla="*/ 0 w 1084707"/>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7" h="1790349" extrusionOk="0">
                <a:moveTo>
                  <a:pt x="0" y="0"/>
                </a:moveTo>
                <a:cubicBezTo>
                  <a:pt x="210208" y="21030"/>
                  <a:pt x="735550" y="39097"/>
                  <a:pt x="1084707" y="0"/>
                </a:cubicBezTo>
                <a:cubicBezTo>
                  <a:pt x="952670" y="861088"/>
                  <a:pt x="1024637" y="1326376"/>
                  <a:pt x="1084707" y="1790349"/>
                </a:cubicBezTo>
                <a:cubicBezTo>
                  <a:pt x="828664" y="1715844"/>
                  <a:pt x="288784" y="1875868"/>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2" name="Rectangle 1">
            <a:extLst>
              <a:ext uri="{FF2B5EF4-FFF2-40B4-BE49-F238E27FC236}">
                <a16:creationId xmlns:a16="http://schemas.microsoft.com/office/drawing/2014/main" id="{D9AA5E48-7C81-EAE0-961B-EB27CD5EB987}"/>
              </a:ext>
            </a:extLst>
          </p:cNvPr>
          <p:cNvSpPr/>
          <p:nvPr/>
        </p:nvSpPr>
        <p:spPr>
          <a:xfrm>
            <a:off x="1587" y="5872327"/>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Split into 2 groups (Production and Non-Production). Prod should have better result</a:t>
            </a:r>
          </a:p>
        </p:txBody>
      </p:sp>
    </p:spTree>
    <p:extLst>
      <p:ext uri="{BB962C8B-B14F-4D97-AF65-F5344CB8AC3E}">
        <p14:creationId xmlns:p14="http://schemas.microsoft.com/office/powerpoint/2010/main" val="41155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dirty="0"/>
              <a:t>Summary Table does not show the distribution among the values.</a:t>
            </a:r>
          </a:p>
          <a:p>
            <a:r>
              <a:rPr lang="en-US" dirty="0"/>
              <a:t>A distribution chart can tell if there is outlier (really bad value but rare) or you have real problem (plenty of bad values)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Live Demo: VM Performance Baselining</a:t>
            </a:r>
          </a:p>
        </p:txBody>
      </p:sp>
      <p:pic>
        <p:nvPicPr>
          <p:cNvPr id="4" name="Picture 3" descr="Chart, bar chart&#10;&#10;Description automatically generated">
            <a:extLst>
              <a:ext uri="{FF2B5EF4-FFF2-40B4-BE49-F238E27FC236}">
                <a16:creationId xmlns:a16="http://schemas.microsoft.com/office/drawing/2014/main" id="{BE090304-72B5-6BBD-ECDF-A959DF425332}"/>
              </a:ext>
            </a:extLst>
          </p:cNvPr>
          <p:cNvPicPr>
            <a:picLocks noChangeAspect="1"/>
          </p:cNvPicPr>
          <p:nvPr/>
        </p:nvPicPr>
        <p:blipFill>
          <a:blip r:embed="rId2"/>
          <a:stretch>
            <a:fillRect/>
          </a:stretch>
        </p:blipFill>
        <p:spPr>
          <a:xfrm>
            <a:off x="4301914" y="1261077"/>
            <a:ext cx="7577463" cy="2383658"/>
          </a:xfrm>
          <a:prstGeom prst="rect">
            <a:avLst/>
          </a:prstGeom>
        </p:spPr>
      </p:pic>
      <p:pic>
        <p:nvPicPr>
          <p:cNvPr id="5" name="Picture 4" descr="Chart&#10;&#10;Description automatically generated">
            <a:extLst>
              <a:ext uri="{FF2B5EF4-FFF2-40B4-BE49-F238E27FC236}">
                <a16:creationId xmlns:a16="http://schemas.microsoft.com/office/drawing/2014/main" id="{A7576FDD-2300-FF5E-B48D-15CC25AB3F93}"/>
              </a:ext>
            </a:extLst>
          </p:cNvPr>
          <p:cNvPicPr>
            <a:picLocks noChangeAspect="1"/>
          </p:cNvPicPr>
          <p:nvPr/>
        </p:nvPicPr>
        <p:blipFill>
          <a:blip r:embed="rId3"/>
          <a:stretch>
            <a:fillRect/>
          </a:stretch>
        </p:blipFill>
        <p:spPr>
          <a:xfrm>
            <a:off x="3843353" y="3644735"/>
            <a:ext cx="8348647" cy="3213265"/>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FAB2A1-E925-FA99-A5F4-57093827D025}"/>
              </a:ext>
            </a:extLst>
          </p:cNvPr>
          <p:cNvPicPr>
            <a:picLocks noChangeAspect="1"/>
          </p:cNvPicPr>
          <p:nvPr/>
        </p:nvPicPr>
        <p:blipFill>
          <a:blip r:embed="rId3"/>
          <a:stretch>
            <a:fillRect/>
          </a:stretch>
        </p:blipFill>
        <p:spPr>
          <a:xfrm>
            <a:off x="6324113" y="2523175"/>
            <a:ext cx="2048785" cy="28839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079D263-713C-6DDF-C293-DCCE0A01F5DC}"/>
              </a:ext>
            </a:extLst>
          </p:cNvPr>
          <p:cNvPicPr>
            <a:picLocks noChangeAspect="1"/>
          </p:cNvPicPr>
          <p:nvPr/>
        </p:nvPicPr>
        <p:blipFill>
          <a:blip r:embed="rId4"/>
          <a:stretch>
            <a:fillRect/>
          </a:stretch>
        </p:blipFill>
        <p:spPr>
          <a:xfrm>
            <a:off x="956125" y="2609548"/>
            <a:ext cx="4788518" cy="2777340"/>
          </a:xfrm>
          <a:prstGeom prst="rect">
            <a:avLst/>
          </a:prstGeom>
        </p:spPr>
      </p:pic>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5"/>
          <a:stretch>
            <a:fillRect/>
          </a:stretch>
        </p:blipFill>
        <p:spPr>
          <a:xfrm>
            <a:off x="912870" y="1282915"/>
            <a:ext cx="10107417" cy="9202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6115012"/>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Team Member for: </a:t>
            </a:r>
            <a:r>
              <a:rPr lang="en-US" sz="1200" dirty="0" err="1">
                <a:solidFill>
                  <a:schemeClr val="bg1"/>
                </a:solidFill>
              </a:rPr>
              <a:t>vR</a:t>
            </a:r>
            <a:r>
              <a:rPr lang="en-US" sz="1200" dirty="0">
                <a:solidFill>
                  <a:schemeClr val="bg1"/>
                </a:solidFill>
              </a:rPr>
              <a:t> Ops &amp; Log Insight content (dashboard, alerts and reports)</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r>
              <a:rPr lang="en-US" dirty="0"/>
              <a:t>Since I’ll be taking your valuable time today….</a:t>
            </a:r>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pic>
        <p:nvPicPr>
          <p:cNvPr id="12" name="Picture 11">
            <a:extLst>
              <a:ext uri="{FF2B5EF4-FFF2-40B4-BE49-F238E27FC236}">
                <a16:creationId xmlns:a16="http://schemas.microsoft.com/office/drawing/2014/main" id="{B7FED230-891B-7FAB-BE3A-23E62EDABAAD}"/>
              </a:ext>
            </a:extLst>
          </p:cNvPr>
          <p:cNvPicPr>
            <a:picLocks noChangeAspect="1"/>
          </p:cNvPicPr>
          <p:nvPr/>
        </p:nvPicPr>
        <p:blipFill>
          <a:blip r:embed="rId6"/>
          <a:stretch>
            <a:fillRect/>
          </a:stretch>
        </p:blipFill>
        <p:spPr>
          <a:xfrm>
            <a:off x="8971503" y="2533207"/>
            <a:ext cx="2048785" cy="289454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E857CFF-E6A2-D48B-DA0B-D16D3A543608}"/>
              </a:ext>
            </a:extLst>
          </p:cNvPr>
          <p:cNvSpPr/>
          <p:nvPr/>
        </p:nvSpPr>
        <p:spPr>
          <a:xfrm>
            <a:off x="1029340" y="5361328"/>
            <a:ext cx="2126686"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2012 - 2014</a:t>
            </a:r>
          </a:p>
        </p:txBody>
      </p:sp>
      <p:sp>
        <p:nvSpPr>
          <p:cNvPr id="15" name="Rectangle 14">
            <a:extLst>
              <a:ext uri="{FF2B5EF4-FFF2-40B4-BE49-F238E27FC236}">
                <a16:creationId xmlns:a16="http://schemas.microsoft.com/office/drawing/2014/main" id="{8BECDF68-7AB6-E483-CA42-E2A9C3293CDB}"/>
              </a:ext>
            </a:extLst>
          </p:cNvPr>
          <p:cNvSpPr/>
          <p:nvPr/>
        </p:nvSpPr>
        <p:spPr>
          <a:xfrm>
            <a:off x="3549407" y="5361328"/>
            <a:ext cx="219523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2015 - 2016</a:t>
            </a:r>
          </a:p>
        </p:txBody>
      </p:sp>
      <p:sp>
        <p:nvSpPr>
          <p:cNvPr id="16" name="Rectangle 15">
            <a:extLst>
              <a:ext uri="{FF2B5EF4-FFF2-40B4-BE49-F238E27FC236}">
                <a16:creationId xmlns:a16="http://schemas.microsoft.com/office/drawing/2014/main" id="{4E7A9ED2-5CB1-3ECD-C116-4BA1B196BE7F}"/>
              </a:ext>
            </a:extLst>
          </p:cNvPr>
          <p:cNvSpPr/>
          <p:nvPr/>
        </p:nvSpPr>
        <p:spPr>
          <a:xfrm>
            <a:off x="6324114"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2017 - 2021</a:t>
            </a:r>
          </a:p>
        </p:txBody>
      </p:sp>
      <p:sp>
        <p:nvSpPr>
          <p:cNvPr id="2" name="Rectangle 1">
            <a:extLst>
              <a:ext uri="{FF2B5EF4-FFF2-40B4-BE49-F238E27FC236}">
                <a16:creationId xmlns:a16="http://schemas.microsoft.com/office/drawing/2014/main" id="{FE1E9DFB-1941-C15D-3BBC-6410E2EAF81D}"/>
              </a:ext>
            </a:extLst>
          </p:cNvPr>
          <p:cNvSpPr/>
          <p:nvPr/>
        </p:nvSpPr>
        <p:spPr>
          <a:xfrm>
            <a:off x="8971502"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ETA 2023</a:t>
            </a:r>
          </a:p>
        </p:txBody>
      </p:sp>
    </p:spTree>
    <p:extLst>
      <p:ext uri="{BB962C8B-B14F-4D97-AF65-F5344CB8AC3E}">
        <p14:creationId xmlns:p14="http://schemas.microsoft.com/office/powerpoint/2010/main" val="35456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A5100-9E7F-6EA3-4B41-444E999869EE}"/>
              </a:ext>
            </a:extLst>
          </p:cNvPr>
          <p:cNvSpPr>
            <a:spLocks noGrp="1"/>
          </p:cNvSpPr>
          <p:nvPr>
            <p:ph sz="quarter" idx="14"/>
          </p:nvPr>
        </p:nvSpPr>
        <p:spPr/>
        <p:txBody>
          <a:bodyPr/>
          <a:lstStyle/>
          <a:p>
            <a:r>
              <a:rPr lang="en-US" dirty="0"/>
              <a:t>Complements the VM-centric view by showing the clusters and datastores that need attention.</a:t>
            </a:r>
          </a:p>
          <a:p>
            <a:r>
              <a:rPr lang="en-US" dirty="0"/>
              <a:t>It shows both the breadth and depth of the performance.</a:t>
            </a:r>
          </a:p>
          <a:p>
            <a:r>
              <a:rPr lang="en-US" dirty="0"/>
              <a:t>If your new design maps 1:1 to the old, you can do before and after comparison for each cluster or datastore.  </a:t>
            </a:r>
          </a:p>
        </p:txBody>
      </p:sp>
      <p:sp>
        <p:nvSpPr>
          <p:cNvPr id="3" name="Subtitle 2">
            <a:extLst>
              <a:ext uri="{FF2B5EF4-FFF2-40B4-BE49-F238E27FC236}">
                <a16:creationId xmlns:a16="http://schemas.microsoft.com/office/drawing/2014/main" id="{9CD160D9-8E29-BB91-3F92-64BAD7292F39}"/>
              </a:ext>
            </a:extLst>
          </p:cNvPr>
          <p:cNvSpPr>
            <a:spLocks noGrp="1"/>
          </p:cNvSpPr>
          <p:nvPr>
            <p:ph type="subTitle" idx="10"/>
          </p:nvPr>
        </p:nvSpPr>
        <p:spPr/>
        <p:txBody>
          <a:bodyPr/>
          <a:lstStyle/>
          <a:p>
            <a:r>
              <a:rPr lang="en-US" dirty="0"/>
              <a:t>Which Cluster or Datastore are not performing?</a:t>
            </a:r>
          </a:p>
        </p:txBody>
      </p:sp>
      <p:sp>
        <p:nvSpPr>
          <p:cNvPr id="4" name="Title 3">
            <a:extLst>
              <a:ext uri="{FF2B5EF4-FFF2-40B4-BE49-F238E27FC236}">
                <a16:creationId xmlns:a16="http://schemas.microsoft.com/office/drawing/2014/main" id="{DF453BD7-AA84-E475-574B-3BB868261EF7}"/>
              </a:ext>
            </a:extLst>
          </p:cNvPr>
          <p:cNvSpPr>
            <a:spLocks noGrp="1"/>
          </p:cNvSpPr>
          <p:nvPr>
            <p:ph type="title"/>
          </p:nvPr>
        </p:nvSpPr>
        <p:spPr/>
        <p:txBody>
          <a:bodyPr/>
          <a:lstStyle/>
          <a:p>
            <a:r>
              <a:rPr lang="en-US" dirty="0"/>
              <a:t>Live Demo: Infra Performance Baselining</a:t>
            </a:r>
          </a:p>
        </p:txBody>
      </p:sp>
      <p:pic>
        <p:nvPicPr>
          <p:cNvPr id="8" name="Picture 7">
            <a:extLst>
              <a:ext uri="{FF2B5EF4-FFF2-40B4-BE49-F238E27FC236}">
                <a16:creationId xmlns:a16="http://schemas.microsoft.com/office/drawing/2014/main" id="{37999824-19D8-83FF-A9D7-AFE2FC149F3E}"/>
              </a:ext>
            </a:extLst>
          </p:cNvPr>
          <p:cNvPicPr>
            <a:picLocks noChangeAspect="1"/>
          </p:cNvPicPr>
          <p:nvPr/>
        </p:nvPicPr>
        <p:blipFill>
          <a:blip r:embed="rId2"/>
          <a:stretch>
            <a:fillRect/>
          </a:stretch>
        </p:blipFill>
        <p:spPr>
          <a:xfrm>
            <a:off x="579960" y="3980749"/>
            <a:ext cx="4464279" cy="2825895"/>
          </a:xfrm>
          <a:prstGeom prst="rect">
            <a:avLst/>
          </a:prstGeom>
        </p:spPr>
      </p:pic>
      <p:pic>
        <p:nvPicPr>
          <p:cNvPr id="10" name="Picture 9">
            <a:extLst>
              <a:ext uri="{FF2B5EF4-FFF2-40B4-BE49-F238E27FC236}">
                <a16:creationId xmlns:a16="http://schemas.microsoft.com/office/drawing/2014/main" id="{802303CF-F6AF-E4A7-00A6-6A91720797A4}"/>
              </a:ext>
            </a:extLst>
          </p:cNvPr>
          <p:cNvPicPr>
            <a:picLocks noChangeAspect="1"/>
          </p:cNvPicPr>
          <p:nvPr/>
        </p:nvPicPr>
        <p:blipFill>
          <a:blip r:embed="rId3"/>
          <a:stretch>
            <a:fillRect/>
          </a:stretch>
        </p:blipFill>
        <p:spPr>
          <a:xfrm>
            <a:off x="5367703" y="3980749"/>
            <a:ext cx="6767055" cy="2795088"/>
          </a:xfrm>
          <a:prstGeom prst="rect">
            <a:avLst/>
          </a:prstGeom>
        </p:spPr>
      </p:pic>
    </p:spTree>
    <p:extLst>
      <p:ext uri="{BB962C8B-B14F-4D97-AF65-F5344CB8AC3E}">
        <p14:creationId xmlns:p14="http://schemas.microsoft.com/office/powerpoint/2010/main" val="10413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 y="0"/>
            <a:ext cx="12188826" cy="6858000"/>
          </a:xfrm>
          <a:prstGeom prst="rect">
            <a:avLst/>
          </a:prstGeom>
        </p:spPr>
      </p:pic>
      <p:sp>
        <p:nvSpPr>
          <p:cNvPr id="7" name="Rectangle 6"/>
          <p:cNvSpPr/>
          <p:nvPr/>
        </p:nvSpPr>
        <p:spPr>
          <a:xfrm>
            <a:off x="5681953" y="699204"/>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1953" y="3534151"/>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6877"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5075" y="5149381"/>
            <a:ext cx="6939277" cy="1200329"/>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p:txBody>
      </p:sp>
      <p:sp>
        <p:nvSpPr>
          <p:cNvPr id="14"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669E52-1395-29CF-A02F-1C2D7DBA040B}"/>
              </a:ext>
            </a:extLst>
          </p:cNvPr>
          <p:cNvSpPr>
            <a:spLocks noGrp="1"/>
          </p:cNvSpPr>
          <p:nvPr>
            <p:ph type="subTitle" idx="10"/>
          </p:nvPr>
        </p:nvSpPr>
        <p:spPr/>
        <p:txBody>
          <a:bodyPr/>
          <a:lstStyle/>
          <a:p>
            <a:r>
              <a:rPr lang="en-US" dirty="0"/>
              <a:t>Open 2 separate Windows</a:t>
            </a:r>
          </a:p>
        </p:txBody>
      </p:sp>
      <p:sp>
        <p:nvSpPr>
          <p:cNvPr id="3" name="Title 2">
            <a:extLst>
              <a:ext uri="{FF2B5EF4-FFF2-40B4-BE49-F238E27FC236}">
                <a16:creationId xmlns:a16="http://schemas.microsoft.com/office/drawing/2014/main" id="{880E7BB8-2652-E59D-D690-EAE64B067BF1}"/>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26AD1C69-2AAC-4886-EC64-57E0910F62D7}"/>
              </a:ext>
            </a:extLst>
          </p:cNvPr>
          <p:cNvPicPr>
            <a:picLocks noChangeAspect="1"/>
          </p:cNvPicPr>
          <p:nvPr/>
        </p:nvPicPr>
        <p:blipFill>
          <a:blip r:embed="rId2"/>
          <a:stretch>
            <a:fillRect/>
          </a:stretch>
        </p:blipFill>
        <p:spPr>
          <a:xfrm>
            <a:off x="1989146" y="1240810"/>
            <a:ext cx="9057674" cy="5091764"/>
          </a:xfrm>
          <a:prstGeom prst="rect">
            <a:avLst/>
          </a:prstGeom>
        </p:spPr>
      </p:pic>
      <p:sp>
        <p:nvSpPr>
          <p:cNvPr id="6" name="TextBox 5">
            <a:extLst>
              <a:ext uri="{FF2B5EF4-FFF2-40B4-BE49-F238E27FC236}">
                <a16:creationId xmlns:a16="http://schemas.microsoft.com/office/drawing/2014/main" id="{5560AAEE-9CF7-341F-36E6-51FA6458503C}"/>
              </a:ext>
            </a:extLst>
          </p:cNvPr>
          <p:cNvSpPr txBox="1"/>
          <p:nvPr/>
        </p:nvSpPr>
        <p:spPr>
          <a:xfrm>
            <a:off x="9072798" y="6083050"/>
            <a:ext cx="2971075" cy="600164"/>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sz="1100" dirty="0"/>
              <a:t>A great way to justify why your work requires a 50” 4K curved monitor to your management. </a:t>
            </a:r>
          </a:p>
          <a:p>
            <a:r>
              <a:rPr lang="en-US" sz="1100" dirty="0"/>
              <a:t>You’re welcome.</a:t>
            </a:r>
          </a:p>
        </p:txBody>
      </p:sp>
      <p:sp>
        <p:nvSpPr>
          <p:cNvPr id="7" name="TextBox 6">
            <a:extLst>
              <a:ext uri="{FF2B5EF4-FFF2-40B4-BE49-F238E27FC236}">
                <a16:creationId xmlns:a16="http://schemas.microsoft.com/office/drawing/2014/main" id="{AAC1D5A9-1C8E-7621-384F-1089B9410A99}"/>
              </a:ext>
            </a:extLst>
          </p:cNvPr>
          <p:cNvSpPr txBox="1"/>
          <p:nvPr/>
        </p:nvSpPr>
        <p:spPr>
          <a:xfrm>
            <a:off x="2859460"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Insights.</a:t>
            </a:r>
          </a:p>
          <a:p>
            <a:pPr algn="ctr"/>
            <a:r>
              <a:rPr lang="en-US" sz="1600" dirty="0"/>
              <a:t>UI is visual. Trend charts and Distribution charts showing overall picture</a:t>
            </a:r>
          </a:p>
        </p:txBody>
      </p:sp>
      <p:sp>
        <p:nvSpPr>
          <p:cNvPr id="8" name="TextBox 7">
            <a:extLst>
              <a:ext uri="{FF2B5EF4-FFF2-40B4-BE49-F238E27FC236}">
                <a16:creationId xmlns:a16="http://schemas.microsoft.com/office/drawing/2014/main" id="{71177E21-502B-2D3B-C545-C2152DACD9A2}"/>
              </a:ext>
            </a:extLst>
          </p:cNvPr>
          <p:cNvSpPr txBox="1"/>
          <p:nvPr/>
        </p:nvSpPr>
        <p:spPr>
          <a:xfrm>
            <a:off x="7297839"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Alerts</a:t>
            </a:r>
          </a:p>
          <a:p>
            <a:pPr algn="ctr"/>
            <a:r>
              <a:rPr lang="en-US" sz="1600" dirty="0"/>
              <a:t>UI is task-oriented. A list of alerts to act on. Start with the most prevalent or most critical</a:t>
            </a:r>
          </a:p>
        </p:txBody>
      </p:sp>
    </p:spTree>
    <p:extLst>
      <p:ext uri="{BB962C8B-B14F-4D97-AF65-F5344CB8AC3E}">
        <p14:creationId xmlns:p14="http://schemas.microsoft.com/office/powerpoint/2010/main" val="2005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1477328"/>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a:p>
            <a:r>
              <a:rPr lang="en-US" dirty="0"/>
              <a:t>Do not filter to Active only</a:t>
            </a:r>
            <a:r>
              <a:rPr lang="en-US"/>
              <a:t>, so you can see </a:t>
            </a:r>
            <a:endParaRPr lang="en-US" dirty="0"/>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1922713" y="1755181"/>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r>
              <a:rPr lang="en-US" dirty="0"/>
              <a:t>Use in conjunction with alerts </a:t>
            </a:r>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3484745" y="1822979"/>
            <a:ext cx="718655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a:t>
            </a:r>
          </a:p>
        </p:txBody>
      </p:sp>
      <p:sp>
        <p:nvSpPr>
          <p:cNvPr id="5" name="TextBox 4">
            <a:extLst>
              <a:ext uri="{FF2B5EF4-FFF2-40B4-BE49-F238E27FC236}">
                <a16:creationId xmlns:a16="http://schemas.microsoft.com/office/drawing/2014/main" id="{0852A699-E2D8-F7F7-100D-6AB7C4C6C77F}"/>
              </a:ext>
            </a:extLst>
          </p:cNvPr>
          <p:cNvSpPr txBox="1"/>
          <p:nvPr/>
        </p:nvSpPr>
        <p:spPr>
          <a:xfrm>
            <a:off x="3730800" y="4832082"/>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pic>
        <p:nvPicPr>
          <p:cNvPr id="9" name="Picture 8">
            <a:extLst>
              <a:ext uri="{FF2B5EF4-FFF2-40B4-BE49-F238E27FC236}">
                <a16:creationId xmlns:a16="http://schemas.microsoft.com/office/drawing/2014/main" id="{F41ECD71-772F-063B-1B1D-B6FD1789E6CA}"/>
              </a:ext>
            </a:extLst>
          </p:cNvPr>
          <p:cNvPicPr>
            <a:picLocks noChangeAspect="1"/>
          </p:cNvPicPr>
          <p:nvPr/>
        </p:nvPicPr>
        <p:blipFill>
          <a:blip r:embed="rId2"/>
          <a:stretch>
            <a:fillRect/>
          </a:stretch>
        </p:blipFill>
        <p:spPr>
          <a:xfrm>
            <a:off x="0" y="2249909"/>
            <a:ext cx="12192000" cy="2358181"/>
          </a:xfrm>
          <a:prstGeom prst="rect">
            <a:avLst/>
          </a:prstGeom>
        </p:spPr>
      </p:pic>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1885EC-C9B7-FCDA-9DEC-86F671E50B2F}"/>
              </a:ext>
            </a:extLst>
          </p:cNvPr>
          <p:cNvPicPr>
            <a:picLocks noChangeAspect="1"/>
          </p:cNvPicPr>
          <p:nvPr/>
        </p:nvPicPr>
        <p:blipFill>
          <a:blip r:embed="rId2"/>
          <a:stretch>
            <a:fillRect/>
          </a:stretch>
        </p:blipFill>
        <p:spPr>
          <a:xfrm>
            <a:off x="0" y="1463373"/>
            <a:ext cx="12192000" cy="4640054"/>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8757528" y="1845893"/>
            <a:ext cx="3285959"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8757527" y="3466828"/>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Basic counters. Should be stable or move as expected</a:t>
            </a:r>
          </a:p>
        </p:txBody>
      </p:sp>
      <p:sp>
        <p:nvSpPr>
          <p:cNvPr id="17" name="TextBox 16">
            <a:extLst>
              <a:ext uri="{FF2B5EF4-FFF2-40B4-BE49-F238E27FC236}">
                <a16:creationId xmlns:a16="http://schemas.microsoft.com/office/drawing/2014/main" id="{584F4F53-E1E7-3C55-66E2-8519C0B05A0E}"/>
              </a:ext>
            </a:extLst>
          </p:cNvPr>
          <p:cNvSpPr txBox="1"/>
          <p:nvPr/>
        </p:nvSpPr>
        <p:spPr>
          <a:xfrm>
            <a:off x="8757526" y="4928702"/>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Detail check on VM, cluster, datastore and vSAN</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E086C0-FB8A-87F2-102E-46D7F095B8B4}"/>
              </a:ext>
            </a:extLst>
          </p:cNvPr>
          <p:cNvSpPr>
            <a:spLocks noGrp="1"/>
          </p:cNvSpPr>
          <p:nvPr>
            <p:ph type="subTitle" idx="10"/>
          </p:nvPr>
        </p:nvSpPr>
        <p:spPr/>
        <p:txBody>
          <a:bodyPr/>
          <a:lstStyle/>
          <a:p>
            <a:r>
              <a:rPr lang="en-US" dirty="0"/>
              <a:t>Is undesirable events rising? Alarms? </a:t>
            </a:r>
          </a:p>
        </p:txBody>
      </p:sp>
      <p:sp>
        <p:nvSpPr>
          <p:cNvPr id="3" name="Title 2">
            <a:extLst>
              <a:ext uri="{FF2B5EF4-FFF2-40B4-BE49-F238E27FC236}">
                <a16:creationId xmlns:a16="http://schemas.microsoft.com/office/drawing/2014/main" id="{552EA276-E809-DC14-EC4B-C1948E2983C0}"/>
              </a:ext>
            </a:extLst>
          </p:cNvPr>
          <p:cNvSpPr>
            <a:spLocks noGrp="1"/>
          </p:cNvSpPr>
          <p:nvPr>
            <p:ph type="title"/>
          </p:nvPr>
        </p:nvSpPr>
        <p:spPr/>
        <p:txBody>
          <a:bodyPr/>
          <a:lstStyle/>
          <a:p>
            <a:r>
              <a:rPr lang="en-US" dirty="0"/>
              <a:t>Log Insight</a:t>
            </a:r>
          </a:p>
        </p:txBody>
      </p:sp>
      <p:graphicFrame>
        <p:nvGraphicFramePr>
          <p:cNvPr id="4" name="Table 8">
            <a:extLst>
              <a:ext uri="{FF2B5EF4-FFF2-40B4-BE49-F238E27FC236}">
                <a16:creationId xmlns:a16="http://schemas.microsoft.com/office/drawing/2014/main" id="{35B2AF78-9260-9BA1-8350-7001927CC607}"/>
              </a:ext>
            </a:extLst>
          </p:cNvPr>
          <p:cNvGraphicFramePr>
            <a:graphicFrameLocks/>
          </p:cNvGraphicFramePr>
          <p:nvPr>
            <p:extLst>
              <p:ext uri="{D42A27DB-BD31-4B8C-83A1-F6EECF244321}">
                <p14:modId xmlns:p14="http://schemas.microsoft.com/office/powerpoint/2010/main" val="2707609213"/>
              </p:ext>
            </p:extLst>
          </p:nvPr>
        </p:nvGraphicFramePr>
        <p:xfrm>
          <a:off x="615950" y="1600200"/>
          <a:ext cx="11407790" cy="3688080"/>
        </p:xfrm>
        <a:graphic>
          <a:graphicData uri="http://schemas.openxmlformats.org/drawingml/2006/table">
            <a:tbl>
              <a:tblPr firstRow="1" bandRow="1">
                <a:tableStyleId>{5C22544A-7EE6-4342-B048-85BDC9FD1C3A}</a:tableStyleId>
              </a:tblPr>
              <a:tblGrid>
                <a:gridCol w="1286368">
                  <a:extLst>
                    <a:ext uri="{9D8B030D-6E8A-4147-A177-3AD203B41FA5}">
                      <a16:colId xmlns:a16="http://schemas.microsoft.com/office/drawing/2014/main" val="260205868"/>
                    </a:ext>
                  </a:extLst>
                </a:gridCol>
                <a:gridCol w="8859467">
                  <a:extLst>
                    <a:ext uri="{9D8B030D-6E8A-4147-A177-3AD203B41FA5}">
                      <a16:colId xmlns:a16="http://schemas.microsoft.com/office/drawing/2014/main" val="3571318334"/>
                    </a:ext>
                  </a:extLst>
                </a:gridCol>
                <a:gridCol w="1261955">
                  <a:extLst>
                    <a:ext uri="{9D8B030D-6E8A-4147-A177-3AD203B41FA5}">
                      <a16:colId xmlns:a16="http://schemas.microsoft.com/office/drawing/2014/main" val="161550768"/>
                    </a:ext>
                  </a:extLst>
                </a:gridCol>
              </a:tblGrid>
              <a:tr h="190858">
                <a:tc>
                  <a:txBody>
                    <a:bodyPr/>
                    <a:lstStyle/>
                    <a:p>
                      <a:endParaRPr lang="en-US" sz="1600" dirty="0"/>
                    </a:p>
                  </a:txBody>
                  <a:tcPr/>
                </a:tc>
                <a:tc>
                  <a:txBody>
                    <a:bodyPr/>
                    <a:lstStyle/>
                    <a:p>
                      <a:r>
                        <a:rPr lang="en-US" sz="1600" dirty="0"/>
                        <a:t>Examples</a:t>
                      </a:r>
                    </a:p>
                  </a:txBody>
                  <a:tcPr/>
                </a:tc>
                <a:tc>
                  <a:txBody>
                    <a:bodyPr/>
                    <a:lstStyle/>
                    <a:p>
                      <a:r>
                        <a:rPr lang="en-US" sz="1600" dirty="0"/>
                        <a:t>Criticality</a:t>
                      </a:r>
                    </a:p>
                  </a:txBody>
                  <a:tcPr/>
                </a:tc>
                <a:extLst>
                  <a:ext uri="{0D108BD9-81ED-4DB2-BD59-A6C34878D82A}">
                    <a16:rowId xmlns:a16="http://schemas.microsoft.com/office/drawing/2014/main" val="21450067"/>
                  </a:ext>
                </a:extLst>
              </a:tr>
              <a:tr h="147481">
                <a:tc rowSpan="3">
                  <a:txBody>
                    <a:bodyPr/>
                    <a:lstStyle/>
                    <a:p>
                      <a:r>
                        <a:rPr lang="en-US" dirty="0">
                          <a:solidFill>
                            <a:schemeClr val="tx2"/>
                          </a:solidFill>
                        </a:rPr>
                        <a:t>Alerts</a:t>
                      </a:r>
                    </a:p>
                  </a:txBody>
                  <a:tcPr/>
                </a:tc>
                <a:tc>
                  <a:txBody>
                    <a:bodyPr/>
                    <a:lstStyle/>
                    <a:p>
                      <a:r>
                        <a:rPr lang="en-US" sz="1100" dirty="0">
                          <a:solidFill>
                            <a:schemeClr val="tx2"/>
                          </a:solidFill>
                        </a:rPr>
                        <a:t>Average ESXi SCSI latency &gt; 1 second. If this happens more than expected, something not</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39184459"/>
                  </a:ext>
                </a:extLst>
              </a:tr>
              <a:tr h="147481">
                <a:tc vMerge="1">
                  <a:txBody>
                    <a:bodyPr/>
                    <a:lstStyle/>
                    <a:p>
                      <a:r>
                        <a:rPr lang="en-US" dirty="0">
                          <a:solidFill>
                            <a:schemeClr val="tx2"/>
                          </a:solidFill>
                        </a:rPr>
                        <a:t>Alerts</a:t>
                      </a:r>
                    </a:p>
                  </a:txBody>
                  <a:tcPr/>
                </a:tc>
                <a:tc>
                  <a:txBody>
                    <a:bodyPr/>
                    <a:lstStyle/>
                    <a:p>
                      <a:r>
                        <a:rPr lang="en-US" sz="1100" dirty="0">
                          <a:solidFill>
                            <a:schemeClr val="tx2"/>
                          </a:solidFill>
                        </a:rPr>
                        <a:t>vMotion stunned time &gt; 1 second. Application may feel it</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3773764565"/>
                  </a:ext>
                </a:extLst>
              </a:tr>
              <a:tr h="147481">
                <a:tc vMerge="1">
                  <a:txBody>
                    <a:bodyPr/>
                    <a:lstStyle/>
                    <a:p>
                      <a:endParaRPr lang="en-US" sz="1600" dirty="0">
                        <a:solidFill>
                          <a:schemeClr val="tx2"/>
                        </a:solidFill>
                      </a:endParaRPr>
                    </a:p>
                  </a:txBody>
                  <a:tcPr/>
                </a:tc>
                <a:tc>
                  <a:txBody>
                    <a:bodyPr/>
                    <a:lstStyle/>
                    <a:p>
                      <a:r>
                        <a:rPr lang="en-US" sz="1100" dirty="0">
                          <a:solidFill>
                            <a:schemeClr val="tx2"/>
                          </a:solidFill>
                        </a:rPr>
                        <a:t>Long VMFS reserve time</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1965535065"/>
                  </a:ext>
                </a:extLst>
              </a:tr>
              <a:tr h="242911">
                <a:tc rowSpan="5">
                  <a:txBody>
                    <a:bodyPr/>
                    <a:lstStyle/>
                    <a:p>
                      <a:r>
                        <a:rPr lang="en-US" sz="1600" dirty="0">
                          <a:solidFill>
                            <a:schemeClr val="tx2"/>
                          </a:solidFill>
                        </a:rPr>
                        <a:t>Insight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Total count of undesirable ESXi events (ESXi console access, SSH enabled, DCUI enabled, dangerous commands such as deletion of files)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tx2"/>
                        </a:solidFill>
                      </a:endParaRPr>
                    </a:p>
                  </a:txBody>
                  <a:tcPr/>
                </a:tc>
                <a:extLst>
                  <a:ext uri="{0D108BD9-81ED-4DB2-BD59-A6C34878D82A}">
                    <a16:rowId xmlns:a16="http://schemas.microsoft.com/office/drawing/2014/main" val="2442020233"/>
                  </a:ext>
                </a:extLst>
              </a:tr>
              <a:tr h="147481">
                <a:tc vMerge="1">
                  <a:txBody>
                    <a:bodyPr/>
                    <a:lstStyle/>
                    <a:p>
                      <a:endParaRPr lang="en-US"/>
                    </a:p>
                  </a:txBody>
                  <a:tcPr/>
                </a:tc>
                <a:tc>
                  <a:txBody>
                    <a:bodyPr/>
                    <a:lstStyle/>
                    <a:p>
                      <a:r>
                        <a:rPr lang="en-US" sz="1100" dirty="0">
                          <a:solidFill>
                            <a:schemeClr val="tx2"/>
                          </a:solidFill>
                        </a:rPr>
                        <a:t>Total count of undesirable VM events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tx2"/>
                        </a:solidFill>
                      </a:endParaRPr>
                    </a:p>
                  </a:txBody>
                  <a:tcPr/>
                </a:tc>
                <a:extLst>
                  <a:ext uri="{0D108BD9-81ED-4DB2-BD59-A6C34878D82A}">
                    <a16:rowId xmlns:a16="http://schemas.microsoft.com/office/drawing/2014/main" val="3618928814"/>
                  </a:ext>
                </a:extLst>
              </a:tr>
              <a:tr h="147481">
                <a:tc vMerge="1">
                  <a:txBody>
                    <a:bodyPr/>
                    <a:lstStyle/>
                    <a:p>
                      <a:endParaRPr lang="en-US" dirty="0">
                        <a:solidFill>
                          <a:schemeClr val="tx2"/>
                        </a:solidFill>
                      </a:endParaRPr>
                    </a:p>
                  </a:txBody>
                  <a:tcPr/>
                </a:tc>
                <a:tc>
                  <a:txBody>
                    <a:bodyPr/>
                    <a:lstStyle/>
                    <a:p>
                      <a:r>
                        <a:rPr lang="en-US" sz="1100" dirty="0">
                          <a:solidFill>
                            <a:schemeClr val="tx2"/>
                          </a:solidFill>
                        </a:rPr>
                        <a:t>Total count of error logs. If this is increasing more than the environment growth, over a period of time, something amiss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tx2"/>
                        </a:solidFill>
                      </a:endParaRPr>
                    </a:p>
                  </a:txBody>
                  <a:tcPr/>
                </a:tc>
                <a:extLst>
                  <a:ext uri="{0D108BD9-81ED-4DB2-BD59-A6C34878D82A}">
                    <a16:rowId xmlns:a16="http://schemas.microsoft.com/office/drawing/2014/main" val="2219600340"/>
                  </a:ext>
                </a:extLst>
              </a:tr>
              <a:tr h="147481">
                <a:tc vMerge="1">
                  <a:txBody>
                    <a:bodyPr/>
                    <a:lstStyle/>
                    <a:p>
                      <a:r>
                        <a:rPr lang="en-US" dirty="0">
                          <a:solidFill>
                            <a:schemeClr val="tx2"/>
                          </a:solidFill>
                        </a:rPr>
                        <a:t>Insight</a:t>
                      </a:r>
                    </a:p>
                  </a:txBody>
                  <a:tcPr/>
                </a:tc>
                <a:tc>
                  <a:txBody>
                    <a:bodyPr/>
                    <a:lstStyle/>
                    <a:p>
                      <a:r>
                        <a:rPr lang="en-US" sz="1100" dirty="0">
                          <a:solidFill>
                            <a:schemeClr val="tx2"/>
                          </a:solidFill>
                        </a:rPr>
                        <a:t>Average vMotion Bandwidth. If this is declining over time while average size of VM memory do not, something amiss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tx2"/>
                        </a:solidFill>
                      </a:endParaRPr>
                    </a:p>
                  </a:txBody>
                  <a:tcPr/>
                </a:tc>
                <a:extLst>
                  <a:ext uri="{0D108BD9-81ED-4DB2-BD59-A6C34878D82A}">
                    <a16:rowId xmlns:a16="http://schemas.microsoft.com/office/drawing/2014/main" val="3314035905"/>
                  </a:ext>
                </a:extLst>
              </a:tr>
              <a:tr h="147481">
                <a:tc vMerge="1">
                  <a:txBody>
                    <a:bodyPr/>
                    <a:lstStyle/>
                    <a:p>
                      <a:endParaRPr lang="en-US" dirty="0">
                        <a:solidFill>
                          <a:schemeClr val="tx2"/>
                        </a:solidFill>
                      </a:endParaRPr>
                    </a:p>
                  </a:txBody>
                  <a:tcPr/>
                </a:tc>
                <a:tc>
                  <a:txBody>
                    <a:bodyPr/>
                    <a:lstStyle/>
                    <a:p>
                      <a:pPr marL="0" indent="0">
                        <a:buFontTx/>
                        <a:buNone/>
                      </a:pPr>
                      <a:r>
                        <a:rPr lang="en-US" sz="1100" dirty="0">
                          <a:solidFill>
                            <a:schemeClr val="tx2"/>
                          </a:solidFill>
                        </a:rPr>
                        <a:t>Total count of vCenter Tasks ending with Error. Need to clean up the query as some errors are bogus</a:t>
                      </a:r>
                    </a:p>
                  </a:txBody>
                  <a:tcPr/>
                </a:tc>
                <a:tc>
                  <a:txBody>
                    <a:bodyPr/>
                    <a:lstStyle/>
                    <a:p>
                      <a:pPr marL="285750" indent="-285750">
                        <a:buFont typeface="Arial" panose="020B0604020202020204" pitchFamily="34" charset="0"/>
                        <a:buChar char="•"/>
                      </a:pPr>
                      <a:endParaRPr lang="en-US" sz="1100" dirty="0">
                        <a:solidFill>
                          <a:schemeClr val="tx2"/>
                        </a:solidFill>
                      </a:endParaRPr>
                    </a:p>
                  </a:txBody>
                  <a:tcPr/>
                </a:tc>
                <a:extLst>
                  <a:ext uri="{0D108BD9-81ED-4DB2-BD59-A6C34878D82A}">
                    <a16:rowId xmlns:a16="http://schemas.microsoft.com/office/drawing/2014/main" val="4281914785"/>
                  </a:ext>
                </a:extLst>
              </a:tr>
              <a:tr h="190858">
                <a:tc rowSpan="2">
                  <a:txBody>
                    <a:bodyPr/>
                    <a:lstStyle/>
                    <a:p>
                      <a:r>
                        <a:rPr lang="en-US" sz="1600" dirty="0">
                          <a:solidFill>
                            <a:schemeClr val="tx2"/>
                          </a:solidFill>
                        </a:rPr>
                        <a:t>Proactive</a:t>
                      </a:r>
                    </a:p>
                  </a:txBody>
                  <a:tcPr/>
                </a:tc>
                <a:tc>
                  <a:txBody>
                    <a:bodyPr/>
                    <a:lstStyle/>
                    <a:p>
                      <a:r>
                        <a:rPr lang="en-US" sz="1100" dirty="0">
                          <a:solidFill>
                            <a:schemeClr val="tx2"/>
                          </a:solidFill>
                        </a:rPr>
                        <a:t>Total counts of events. </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862806089"/>
                  </a:ext>
                </a:extLst>
              </a:tr>
              <a:tr h="190858">
                <a:tc vMerge="1">
                  <a:txBody>
                    <a:bodyPr/>
                    <a:lstStyle/>
                    <a:p>
                      <a:endParaRPr lang="en-US" sz="1600" dirty="0">
                        <a:solidFill>
                          <a:schemeClr val="tx2"/>
                        </a:solidFill>
                      </a:endParaRPr>
                    </a:p>
                  </a:txBody>
                  <a:tcPr/>
                </a:tc>
                <a:tc>
                  <a:txBody>
                    <a:bodyPr/>
                    <a:lstStyle/>
                    <a:p>
                      <a:r>
                        <a:rPr lang="en-US" sz="1100" dirty="0">
                          <a:solidFill>
                            <a:schemeClr val="tx2"/>
                          </a:solidFill>
                        </a:rPr>
                        <a:t>Total counts of high ESXi utilization. If HA enabled, ESXi in a cluster should rarely hit &gt;80% CPU and 95% memory, especially in production environment. </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99426365"/>
                  </a:ext>
                </a:extLst>
              </a:tr>
              <a:tr h="242911">
                <a:tc>
                  <a:txBody>
                    <a:bodyPr/>
                    <a:lstStyle/>
                    <a:p>
                      <a:r>
                        <a:rPr lang="en-US" sz="1600" dirty="0">
                          <a:solidFill>
                            <a:schemeClr val="tx2"/>
                          </a:solidFill>
                        </a:rPr>
                        <a:t>Audit</a:t>
                      </a:r>
                    </a:p>
                  </a:txBody>
                  <a:tcPr/>
                </a:tc>
                <a:tc>
                  <a:txBody>
                    <a:bodyPr/>
                    <a:lstStyle/>
                    <a:p>
                      <a:r>
                        <a:rPr lang="en-US" sz="1100" dirty="0">
                          <a:solidFill>
                            <a:schemeClr val="tx2"/>
                          </a:solidFill>
                        </a:rPr>
                        <a:t>Total counts of undesirable security events (ports being opened, promiscuous mode turned on, SSH enabled, root account logged in).</a:t>
                      </a:r>
                    </a:p>
                  </a:txBody>
                  <a:tcPr/>
                </a:tc>
                <a:tc>
                  <a:txBody>
                    <a:bodyPr/>
                    <a:lstStyle/>
                    <a:p>
                      <a:endParaRPr lang="en-US" sz="1100" dirty="0">
                        <a:solidFill>
                          <a:schemeClr val="tx2"/>
                        </a:solidFill>
                      </a:endParaRPr>
                    </a:p>
                  </a:txBody>
                  <a:tcPr/>
                </a:tc>
                <a:extLst>
                  <a:ext uri="{0D108BD9-81ED-4DB2-BD59-A6C34878D82A}">
                    <a16:rowId xmlns:a16="http://schemas.microsoft.com/office/drawing/2014/main" val="660224434"/>
                  </a:ext>
                </a:extLst>
              </a:tr>
            </a:tbl>
          </a:graphicData>
        </a:graphic>
      </p:graphicFrame>
    </p:spTree>
    <p:extLst>
      <p:ext uri="{BB962C8B-B14F-4D97-AF65-F5344CB8AC3E}">
        <p14:creationId xmlns:p14="http://schemas.microsoft.com/office/powerpoint/2010/main" val="35502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569886126"/>
              </p:ext>
            </p:extLst>
          </p:nvPr>
        </p:nvGraphicFramePr>
        <p:xfrm>
          <a:off x="593020" y="1267039"/>
          <a:ext cx="11003871" cy="3764280"/>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199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This happens due to either CPU Limit or overcommit.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VM Limit is a setting of the VM. Configuration is best done via proactive SOP. Why wait until you get an alert then react? </a:t>
                      </a:r>
                    </a:p>
                  </a:txBody>
                  <a:tcPr anchor="ctr"/>
                </a:tc>
                <a:extLst>
                  <a:ext uri="{0D108BD9-81ED-4DB2-BD59-A6C34878D82A}">
                    <a16:rowId xmlns:a16="http://schemas.microsoft.com/office/drawing/2014/main" val="1423855175"/>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288874">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579960" y="5082965"/>
            <a:ext cx="1139309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A new alert “</a:t>
            </a:r>
            <a:r>
              <a:rPr lang="en-US" sz="1400" dirty="0">
                <a:solidFill>
                  <a:schemeClr val="tx2"/>
                </a:solidFill>
                <a:highlight>
                  <a:srgbClr val="FFFF00"/>
                </a:highlight>
                <a:latin typeface="Calibri" panose="020F0502020204030204" pitchFamily="34" charset="0"/>
                <a:cs typeface="Calibri" panose="020F0502020204030204" pitchFamily="34" charset="0"/>
              </a:rPr>
              <a:t>VM experiences CPU contention</a:t>
            </a:r>
            <a:r>
              <a:rPr lang="en-US" sz="1400" dirty="0">
                <a:solidFill>
                  <a:schemeClr val="tx2"/>
                </a:solidFill>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Instead of CPU Latency metric, it uses CPU Ready + CPU CoStop + Overlap + Other Wait. These metrics do not depend on power management, so it’s more accurate than CPU Latency.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Old alerts are deprecated as they use wrong metrics</a:t>
            </a:r>
          </a:p>
        </p:txBody>
      </p:sp>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Utility</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Virtualization</a:t>
              </a:r>
              <a:endParaRPr lang="en-US" sz="2000" dirty="0">
                <a:solidFill>
                  <a:schemeClr val="tx2"/>
                </a:solidFill>
              </a:endParaRP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tx2"/>
                </a:solidFill>
              </a:rPr>
              <a:t>Impact on your work</a:t>
            </a: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 DaaS, not EUC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5 alerts </a:t>
            </a:r>
            <a:r>
              <a:rPr lang="en-US" dirty="0">
                <a:sym typeface="Wingdings" panose="05000000000000000000" pitchFamily="2" charset="2"/>
              </a:rPr>
              <a:t> 2</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732411233"/>
              </p:ext>
            </p:extLst>
          </p:nvPr>
        </p:nvGraphicFramePr>
        <p:xfrm>
          <a:off x="593021" y="1409944"/>
          <a:ext cx="11003870" cy="4584454"/>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r h="358226">
                <a:tc>
                  <a:txBody>
                    <a:bodyPr/>
                    <a:lstStyle/>
                    <a:p>
                      <a:pPr marL="0" marR="0" lvl="0" indent="0" algn="l">
                        <a:lnSpc>
                          <a:spcPct val="100000"/>
                        </a:lnSpc>
                        <a:spcBef>
                          <a:spcPts val="0"/>
                        </a:spcBef>
                        <a:spcAft>
                          <a:spcPts val="0"/>
                        </a:spcAft>
                        <a:buNone/>
                      </a:pPr>
                      <a:r>
                        <a:rPr lang="en-US" sz="1400" b="0" i="0" u="none" strike="noStrike" noProof="0">
                          <a:solidFill>
                            <a:schemeClr val="tx2"/>
                          </a:solidFill>
                          <a:effectLst/>
                          <a:latin typeface="Calibri" panose="020F0502020204030204" pitchFamily="34" charset="0"/>
                          <a:cs typeface="Calibri" panose="020F0502020204030204" pitchFamily="34" charset="0"/>
                        </a:rPr>
                        <a:t>VM disk I/O read latency is high</a:t>
                      </a:r>
                      <a:endParaRPr lang="en-US" sz="140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We keep Write and Read separate.</a:t>
                      </a:r>
                    </a:p>
                    <a:p>
                      <a:pPr>
                        <a:spcBef>
                          <a:spcPts val="600"/>
                        </a:spcBef>
                      </a:pPr>
                      <a:r>
                        <a:rPr lang="en-US" sz="1400" dirty="0">
                          <a:solidFill>
                            <a:schemeClr val="tx2"/>
                          </a:solidFill>
                          <a:latin typeface="Calibri" panose="020F0502020204030204" pitchFamily="34" charset="0"/>
                          <a:cs typeface="Calibri" panose="020F0502020204030204" pitchFamily="34" charset="0"/>
                        </a:rPr>
                        <a:t>Add 20-sec as additional condition.</a:t>
                      </a:r>
                    </a:p>
                    <a:p>
                      <a:pPr>
                        <a:spcBef>
                          <a:spcPts val="600"/>
                        </a:spcBef>
                      </a:pPr>
                      <a:r>
                        <a:rPr lang="en-US" sz="1400" dirty="0">
                          <a:solidFill>
                            <a:schemeClr val="tx2"/>
                          </a:solidFill>
                          <a:latin typeface="Calibri" panose="020F0502020204030204" pitchFamily="34" charset="0"/>
                          <a:cs typeface="Calibri" panose="020F0502020204030204" pitchFamily="34" charset="0"/>
                        </a:rPr>
                        <a:t>Remove Yellow and Orange. </a:t>
                      </a:r>
                    </a:p>
                    <a:p>
                      <a:pPr>
                        <a:spcBef>
                          <a:spcPts val="600"/>
                        </a:spcBef>
                      </a:pPr>
                      <a:r>
                        <a:rPr lang="en-US" sz="14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a:p>
                      <a:pPr>
                        <a:spcBef>
                          <a:spcPts val="600"/>
                        </a:spcBef>
                      </a:pPr>
                      <a:r>
                        <a:rPr lang="en-US" sz="1400" dirty="0">
                          <a:solidFill>
                            <a:schemeClr val="tx2"/>
                          </a:solidFill>
                          <a:latin typeface="Calibri" panose="020F0502020204030204" pitchFamily="34" charset="0"/>
                          <a:cs typeface="Calibri" panose="020F0502020204030204" pitchFamily="34" charset="0"/>
                        </a:rPr>
                        <a:t>Suppress for low utilization.</a:t>
                      </a:r>
                    </a:p>
                  </a:txBody>
                  <a:tcPr anchor="ctr"/>
                </a:tc>
                <a:extLst>
                  <a:ext uri="{0D108BD9-81ED-4DB2-BD59-A6C34878D82A}">
                    <a16:rowId xmlns:a16="http://schemas.microsoft.com/office/drawing/2014/main" val="859959919"/>
                  </a:ext>
                </a:extLst>
              </a:tr>
              <a:tr h="84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9520182"/>
                  </a:ext>
                </a:extLst>
              </a:tr>
              <a:tr h="1470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1027862"/>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9" name="Picture 28" descr="A close-up of a toy car&#10;&#10;Description automatically generated with low confidence">
            <a:extLst>
              <a:ext uri="{FF2B5EF4-FFF2-40B4-BE49-F238E27FC236}">
                <a16:creationId xmlns:a16="http://schemas.microsoft.com/office/drawing/2014/main" id="{EE9F1184-C8EF-40C9-93B0-5DD74E98C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4EDA87-B3C2-2888-8439-CC9BD3C152FF}"/>
              </a:ext>
            </a:extLst>
          </p:cNvPr>
          <p:cNvPicPr>
            <a:picLocks noChangeAspect="1"/>
          </p:cNvPicPr>
          <p:nvPr/>
        </p:nvPicPr>
        <p:blipFill>
          <a:blip r:embed="rId2"/>
          <a:stretch>
            <a:fillRect/>
          </a:stretch>
        </p:blipFill>
        <p:spPr>
          <a:xfrm>
            <a:off x="57305" y="3023606"/>
            <a:ext cx="4436223" cy="2802068"/>
          </a:xfrm>
          <a:prstGeom prst="rect">
            <a:avLst/>
          </a:prstGeom>
        </p:spPr>
      </p:pic>
      <p:pic>
        <p:nvPicPr>
          <p:cNvPr id="5" name="Picture 4">
            <a:extLst>
              <a:ext uri="{FF2B5EF4-FFF2-40B4-BE49-F238E27FC236}">
                <a16:creationId xmlns:a16="http://schemas.microsoft.com/office/drawing/2014/main" id="{3BC88A8D-BC7D-E6A9-80E1-FEC1CACDF6E0}"/>
              </a:ext>
            </a:extLst>
          </p:cNvPr>
          <p:cNvPicPr>
            <a:picLocks noChangeAspect="1"/>
          </p:cNvPicPr>
          <p:nvPr/>
        </p:nvPicPr>
        <p:blipFill>
          <a:blip r:embed="rId3"/>
          <a:stretch>
            <a:fillRect/>
          </a:stretch>
        </p:blipFill>
        <p:spPr>
          <a:xfrm>
            <a:off x="4646565" y="4100387"/>
            <a:ext cx="7392381" cy="1687965"/>
          </a:xfrm>
          <a:prstGeom prst="rect">
            <a:avLst/>
          </a:prstGeom>
        </p:spPr>
      </p:pic>
      <p:sp>
        <p:nvSpPr>
          <p:cNvPr id="7" name="Subtitle 6">
            <a:extLst>
              <a:ext uri="{FF2B5EF4-FFF2-40B4-BE49-F238E27FC236}">
                <a16:creationId xmlns:a16="http://schemas.microsoft.com/office/drawing/2014/main" id="{4594EFA4-D3D6-A7AC-88D4-6CD8EA3BA442}"/>
              </a:ext>
            </a:extLst>
          </p:cNvPr>
          <p:cNvSpPr>
            <a:spLocks noGrp="1"/>
          </p:cNvSpPr>
          <p:nvPr>
            <p:ph type="subTitle" idx="10"/>
          </p:nvPr>
        </p:nvSpPr>
        <p:spPr/>
        <p:txBody>
          <a:bodyPr/>
          <a:lstStyle/>
          <a:p>
            <a:r>
              <a:rPr lang="en-US" dirty="0"/>
              <a:t>SLI and KPI</a:t>
            </a:r>
          </a:p>
        </p:txBody>
      </p:sp>
      <p:sp>
        <p:nvSpPr>
          <p:cNvPr id="6" name="Title 5">
            <a:extLst>
              <a:ext uri="{FF2B5EF4-FFF2-40B4-BE49-F238E27FC236}">
                <a16:creationId xmlns:a16="http://schemas.microsoft.com/office/drawing/2014/main" id="{1C6EBC70-F726-401C-5936-48F6F449BA8D}"/>
              </a:ext>
            </a:extLst>
          </p:cNvPr>
          <p:cNvSpPr>
            <a:spLocks noGrp="1"/>
          </p:cNvSpPr>
          <p:nvPr>
            <p:ph type="title"/>
          </p:nvPr>
        </p:nvSpPr>
        <p:spPr/>
        <p:txBody>
          <a:bodyPr/>
          <a:lstStyle/>
          <a:p>
            <a:r>
              <a:rPr lang="en-US" dirty="0"/>
              <a:t>vSphere Cluster Performance</a:t>
            </a:r>
          </a:p>
        </p:txBody>
      </p:sp>
      <p:pic>
        <p:nvPicPr>
          <p:cNvPr id="9" name="Picture 8">
            <a:extLst>
              <a:ext uri="{FF2B5EF4-FFF2-40B4-BE49-F238E27FC236}">
                <a16:creationId xmlns:a16="http://schemas.microsoft.com/office/drawing/2014/main" id="{FA6AD53B-A1B0-5A18-3DBC-468FFD3FFE4D}"/>
              </a:ext>
            </a:extLst>
          </p:cNvPr>
          <p:cNvPicPr>
            <a:picLocks noChangeAspect="1"/>
          </p:cNvPicPr>
          <p:nvPr/>
        </p:nvPicPr>
        <p:blipFill>
          <a:blip r:embed="rId4"/>
          <a:stretch>
            <a:fillRect/>
          </a:stretch>
        </p:blipFill>
        <p:spPr>
          <a:xfrm>
            <a:off x="27471" y="1110602"/>
            <a:ext cx="12192000" cy="1861976"/>
          </a:xfrm>
          <a:prstGeom prst="rect">
            <a:avLst/>
          </a:prstGeom>
        </p:spPr>
      </p:pic>
    </p:spTree>
    <p:extLst>
      <p:ext uri="{BB962C8B-B14F-4D97-AF65-F5344CB8AC3E}">
        <p14:creationId xmlns:p14="http://schemas.microsoft.com/office/powerpoint/2010/main" val="381553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pic>
        <p:nvPicPr>
          <p:cNvPr id="17" name="Picture 16" descr="A close-up of a toy car&#10;&#10;Description automatically generated with low confidence">
            <a:extLst>
              <a:ext uri="{FF2B5EF4-FFF2-40B4-BE49-F238E27FC236}">
                <a16:creationId xmlns:a16="http://schemas.microsoft.com/office/drawing/2014/main" id="{E60B09FE-4213-45A7-9001-94FF7FB712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9" name="Picture 18" descr="A close-up of a toy car&#10;&#10;Description automatically generated with low confidence">
            <a:extLst>
              <a:ext uri="{FF2B5EF4-FFF2-40B4-BE49-F238E27FC236}">
                <a16:creationId xmlns:a16="http://schemas.microsoft.com/office/drawing/2014/main" id="{DECC343D-2680-4E95-BE44-16FE886E3C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337DB5-FD34-BDE2-DC81-C8C73AB353C4}"/>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05BDC720-DF47-4145-DB05-2E2B7C022838}"/>
              </a:ext>
            </a:extLst>
          </p:cNvPr>
          <p:cNvSpPr>
            <a:spLocks noGrp="1"/>
          </p:cNvSpPr>
          <p:nvPr>
            <p:ph type="title"/>
          </p:nvPr>
        </p:nvSpPr>
        <p:spPr/>
        <p:txBody>
          <a:bodyPr/>
          <a:lstStyle/>
          <a:p>
            <a:r>
              <a:rPr lang="en-US" dirty="0"/>
              <a:t>vSAN KPI</a:t>
            </a:r>
          </a:p>
        </p:txBody>
      </p:sp>
      <p:graphicFrame>
        <p:nvGraphicFramePr>
          <p:cNvPr id="4" name="Table 3">
            <a:extLst>
              <a:ext uri="{FF2B5EF4-FFF2-40B4-BE49-F238E27FC236}">
                <a16:creationId xmlns:a16="http://schemas.microsoft.com/office/drawing/2014/main" id="{D164AB4A-3FB8-C9D2-9A04-8020EDD18AEB}"/>
              </a:ext>
            </a:extLst>
          </p:cNvPr>
          <p:cNvGraphicFramePr>
            <a:graphicFrameLocks noGrp="1"/>
          </p:cNvGraphicFramePr>
          <p:nvPr>
            <p:extLst>
              <p:ext uri="{D42A27DB-BD31-4B8C-83A1-F6EECF244321}">
                <p14:modId xmlns:p14="http://schemas.microsoft.com/office/powerpoint/2010/main" val="2289284124"/>
              </p:ext>
            </p:extLst>
          </p:nvPr>
        </p:nvGraphicFramePr>
        <p:xfrm>
          <a:off x="0" y="1632160"/>
          <a:ext cx="11764109" cy="3691022"/>
        </p:xfrm>
        <a:graphic>
          <a:graphicData uri="http://schemas.openxmlformats.org/drawingml/2006/table">
            <a:tbl>
              <a:tblPr firstRow="1" bandRow="1">
                <a:tableStyleId>{5C22544A-7EE6-4342-B048-85BDC9FD1C3A}</a:tableStyleId>
              </a:tblPr>
              <a:tblGrid>
                <a:gridCol w="1829905">
                  <a:extLst>
                    <a:ext uri="{9D8B030D-6E8A-4147-A177-3AD203B41FA5}">
                      <a16:colId xmlns:a16="http://schemas.microsoft.com/office/drawing/2014/main" val="3392532375"/>
                    </a:ext>
                  </a:extLst>
                </a:gridCol>
                <a:gridCol w="4190320">
                  <a:extLst>
                    <a:ext uri="{9D8B030D-6E8A-4147-A177-3AD203B41FA5}">
                      <a16:colId xmlns:a16="http://schemas.microsoft.com/office/drawing/2014/main" val="512552585"/>
                    </a:ext>
                  </a:extLst>
                </a:gridCol>
                <a:gridCol w="1435971">
                  <a:extLst>
                    <a:ext uri="{9D8B030D-6E8A-4147-A177-3AD203B41FA5}">
                      <a16:colId xmlns:a16="http://schemas.microsoft.com/office/drawing/2014/main" val="1895941119"/>
                    </a:ext>
                  </a:extLst>
                </a:gridCol>
                <a:gridCol w="1435971">
                  <a:extLst>
                    <a:ext uri="{9D8B030D-6E8A-4147-A177-3AD203B41FA5}">
                      <a16:colId xmlns:a16="http://schemas.microsoft.com/office/drawing/2014/main" val="1262886474"/>
                    </a:ext>
                  </a:extLst>
                </a:gridCol>
                <a:gridCol w="1435971">
                  <a:extLst>
                    <a:ext uri="{9D8B030D-6E8A-4147-A177-3AD203B41FA5}">
                      <a16:colId xmlns:a16="http://schemas.microsoft.com/office/drawing/2014/main" val="3995829790"/>
                    </a:ext>
                  </a:extLst>
                </a:gridCol>
                <a:gridCol w="1435971">
                  <a:extLst>
                    <a:ext uri="{9D8B030D-6E8A-4147-A177-3AD203B41FA5}">
                      <a16:colId xmlns:a16="http://schemas.microsoft.com/office/drawing/2014/main" val="3970544224"/>
                    </a:ext>
                  </a:extLst>
                </a:gridCol>
              </a:tblGrid>
              <a:tr h="274607">
                <a:tc>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400" dirty="0">
                          <a:solidFill>
                            <a:schemeClr val="tx2"/>
                          </a:solidFill>
                          <a:latin typeface="Calibri"/>
                          <a:cs typeface="Calibri"/>
                        </a:rPr>
                        <a:t>Metric</a:t>
                      </a:r>
                      <a:endParaRPr lang="en-SG" sz="14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4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400">
                          <a:solidFill>
                            <a:schemeClr val="tx2"/>
                          </a:solidFill>
                          <a:latin typeface="Calibri"/>
                          <a:cs typeface="Calibri"/>
                        </a:rPr>
                        <a:t>Yellow</a:t>
                      </a:r>
                      <a:endParaRPr lang="en-SG" sz="14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a:solidFill>
                            <a:schemeClr val="tx2"/>
                          </a:solidFill>
                          <a:latin typeface="Calibri"/>
                          <a:cs typeface="Calibri"/>
                        </a:rPr>
                        <a:t>Orange</a:t>
                      </a:r>
                      <a:endParaRPr lang="en-SG" sz="14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5">
                  <a:txBody>
                    <a:bodyPr/>
                    <a:lstStyle/>
                    <a:p>
                      <a:r>
                        <a:rPr lang="en-SG" sz="1400" b="1" dirty="0">
                          <a:solidFill>
                            <a:schemeClr val="tx2">
                              <a:lumMod val="50000"/>
                            </a:schemeClr>
                          </a:solidFill>
                          <a:latin typeface="Calibri"/>
                          <a:cs typeface="Calibri"/>
                        </a:rPr>
                        <a:t>Disk Group</a:t>
                      </a:r>
                    </a:p>
                  </a:txBody>
                  <a:tcPr marL="91392" marR="91392" marT="45696" marB="45696" anchor="ctr"/>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algn="ctr"/>
                      <a:r>
                        <a:rPr lang="en-SG" sz="14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of Disk Group Congestion Above 60</a:t>
                      </a:r>
                    </a:p>
                  </a:txBody>
                  <a:tcPr marL="91416" marR="91416" marT="45708" marB="45708"/>
                </a:tc>
                <a:tc>
                  <a:txBody>
                    <a:bodyPr/>
                    <a:lstStyle/>
                    <a:p>
                      <a:pPr algn="ct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108061"/>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algn="ct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86055972"/>
                  </a:ext>
                </a:extLst>
              </a:tr>
              <a:tr h="274607">
                <a:tc vMerge="1">
                  <a:txBody>
                    <a:bodyPr/>
                    <a:lstStyle/>
                    <a:p>
                      <a:endParaRPr lang="en-SG"/>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algn="ctr"/>
                      <a:r>
                        <a:rPr lang="en-SG" sz="1400" b="1" kern="120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vMerge="1">
                  <a:txBody>
                    <a:bodyPr/>
                    <a:lstStyle/>
                    <a:p>
                      <a:endParaRPr lang="en-SG" sz="1400" b="1" dirty="0">
                        <a:solidFill>
                          <a:schemeClr val="tx2">
                            <a:lumMod val="50000"/>
                          </a:schemeClr>
                        </a:solidFill>
                        <a:latin typeface="Calibri"/>
                        <a:cs typeface="Calibri"/>
                      </a:endParaRP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algn="ct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30645128"/>
                  </a:ext>
                </a:extLst>
              </a:tr>
              <a:tr h="274607">
                <a:tc rowSpan="2">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algn="ctr"/>
                      <a:r>
                        <a:rPr lang="en-SG" sz="1400" b="1" kern="120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128 - 256</a:t>
                      </a:r>
                      <a:endParaRPr lang="en-SG" sz="14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0 - 128 </a:t>
                      </a:r>
                      <a:endParaRPr lang="en-SG" sz="14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Write Buffer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algn="ct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70794892"/>
                  </a:ext>
                </a:extLst>
              </a:tr>
              <a:tr h="274607">
                <a:tc>
                  <a:txBody>
                    <a:bodyPr/>
                    <a:lstStyle/>
                    <a:p>
                      <a:r>
                        <a:rPr lang="en-SG" sz="1400" b="1" kern="1200" dirty="0">
                          <a:solidFill>
                            <a:schemeClr val="tx2">
                              <a:lumMod val="50000"/>
                            </a:schemeClr>
                          </a:solidFill>
                          <a:latin typeface="Calibri"/>
                          <a:ea typeface="+mn-ea"/>
                          <a:cs typeface="Calibri"/>
                        </a:rPr>
                        <a:t>Capacity Disk</a:t>
                      </a:r>
                    </a:p>
                  </a:txBody>
                  <a:tcPr/>
                </a:tc>
                <a:tc>
                  <a:txBody>
                    <a:bodyPr/>
                    <a:lstStyle/>
                    <a:p>
                      <a:r>
                        <a:rPr lang="en-US" sz="1400" b="0" dirty="0">
                          <a:solidFill>
                            <a:schemeClr val="bg2">
                              <a:lumMod val="10000"/>
                            </a:schemeClr>
                          </a:solidFill>
                          <a:latin typeface="Calibri"/>
                          <a:cs typeface="Calibri"/>
                        </a:rPr>
                        <a:t>Max Capacity Disk Latency (ms)</a:t>
                      </a:r>
                    </a:p>
                  </a:txBody>
                  <a:tcPr marL="91392" marR="91392" marT="45696" marB="45696" anchor="ctr"/>
                </a:tc>
                <a:tc>
                  <a:txBody>
                    <a:bodyPr/>
                    <a:lstStyle/>
                    <a:p>
                      <a:pPr algn="ctr"/>
                      <a:r>
                        <a:rPr lang="en-US" sz="1400" b="1" kern="1200">
                          <a:solidFill>
                            <a:schemeClr val="tx2"/>
                          </a:solidFill>
                          <a:latin typeface="Calibri"/>
                          <a:ea typeface="+mn-ea"/>
                          <a:cs typeface="Calibri"/>
                        </a:rPr>
                        <a:t>0 – 10 ms</a:t>
                      </a: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10 – 20 ms</a:t>
                      </a: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94225">
                <a:tc>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Network</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Max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CPU</a:t>
                      </a:r>
                    </a:p>
                  </a:txBody>
                  <a:tcPr marL="91392" marR="91392" marT="45696" marB="45696" anchor="ctr"/>
                </a:tc>
                <a:tc>
                  <a:txBody>
                    <a:bodyPr/>
                    <a:lstStyle/>
                    <a:p>
                      <a:r>
                        <a:rPr lang="en-SG" sz="1400" b="0" dirty="0">
                          <a:solidFill>
                            <a:schemeClr val="bg2">
                              <a:lumMod val="10000"/>
                            </a:schemeClr>
                          </a:solidFill>
                          <a:latin typeface="Calibri" panose="020F0502020204030204" pitchFamily="34" charset="0"/>
                          <a:cs typeface="Calibri" panose="020F0502020204030204" pitchFamily="34" charset="0"/>
                        </a:rPr>
                        <a:t>vSAN CPU Ready?</a:t>
                      </a:r>
                    </a:p>
                  </a:txBody>
                  <a:tcPr marL="91392" marR="91392" marT="45696" marB="45696" anchor="ctr"/>
                </a:tc>
                <a:tc>
                  <a:txBody>
                    <a:bodyPr/>
                    <a:lstStyle/>
                    <a:p>
                      <a:pPr algn="ctr"/>
                      <a:r>
                        <a:rPr lang="en-US" sz="1400" b="1" kern="1200">
                          <a:solidFill>
                            <a:schemeClr val="tx2"/>
                          </a:solidFill>
                          <a:latin typeface="Calibri"/>
                          <a:ea typeface="+mn-ea"/>
                          <a:cs typeface="Calibri"/>
                        </a:rPr>
                        <a:t>0 – 2%</a:t>
                      </a:r>
                      <a:endParaRPr lang="en-SG" sz="14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2 – 4%</a:t>
                      </a: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4 – 8%</a:t>
                      </a:r>
                      <a:endParaRPr lang="en-SG" sz="14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0" dirty="0">
                          <a:solidFill>
                            <a:schemeClr val="bg2">
                              <a:lumMod val="10000"/>
                            </a:schemeClr>
                          </a:solidFill>
                          <a:latin typeface="Calibri" panose="020F0502020204030204" pitchFamily="34" charset="0"/>
                          <a:cs typeface="Calibri" panose="020F0502020204030204" pitchFamily="34" charset="0"/>
                        </a:rPr>
                        <a:t>vSAN Memory?</a:t>
                      </a: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364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Reservation</a:t>
            </a:r>
          </a:p>
          <a:p>
            <a:pPr lvl="1"/>
            <a:r>
              <a:rPr lang="en-SG" dirty="0"/>
              <a:t>What you’ve officially promised</a:t>
            </a:r>
          </a:p>
          <a:p>
            <a:r>
              <a:rPr lang="en-SG" dirty="0"/>
              <a:t>Allocation</a:t>
            </a:r>
          </a:p>
          <a:p>
            <a:pPr lvl="1"/>
            <a:r>
              <a:rPr lang="en-SG" dirty="0"/>
              <a:t>Tracking what’s not visible</a:t>
            </a:r>
          </a:p>
          <a:p>
            <a:r>
              <a:rPr lang="en-SG" dirty="0"/>
              <a:t>Performance</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6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Infrastructure </a:t>
            </a:r>
          </a:p>
          <a:p>
            <a:pPr lvl="1"/>
            <a:r>
              <a:rPr lang="en-US" dirty="0"/>
              <a:t>Cluster Capacity</a:t>
            </a:r>
          </a:p>
          <a:p>
            <a:pPr lvl="1"/>
            <a:r>
              <a:rPr lang="en-US" dirty="0"/>
              <a:t>Datastore Capacity</a:t>
            </a:r>
          </a:p>
          <a:p>
            <a:pPr lvl="1"/>
            <a:r>
              <a:rPr lang="en-US" dirty="0"/>
              <a:t>vSAN Capacity</a:t>
            </a:r>
          </a:p>
          <a:p>
            <a:pPr lvl="1"/>
            <a:r>
              <a:rPr lang="en-US" dirty="0"/>
              <a:t>NSX Capacity</a:t>
            </a:r>
          </a:p>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
        <p:nvSpPr>
          <p:cNvPr id="7" name="TextBox 6">
            <a:extLst>
              <a:ext uri="{FF2B5EF4-FFF2-40B4-BE49-F238E27FC236}">
                <a16:creationId xmlns:a16="http://schemas.microsoft.com/office/drawing/2014/main" id="{7112F413-BD8A-60B3-2ACA-99CE3210FC3F}"/>
              </a:ext>
            </a:extLst>
          </p:cNvPr>
          <p:cNvSpPr txBox="1"/>
          <p:nvPr/>
        </p:nvSpPr>
        <p:spPr>
          <a:xfrm>
            <a:off x="8060042" y="4113174"/>
            <a:ext cx="3250809" cy="807913"/>
          </a:xfrm>
          <a:prstGeom prst="rect">
            <a:avLst/>
          </a:prstGeom>
        </p:spPr>
        <p:txBody>
          <a:bodyPr wrap="square" lIns="0" tIns="0" rIns="0" bIns="0" rtlCol="0">
            <a:spAutoFit/>
          </a:bodyPr>
          <a:lstStyle/>
          <a:p>
            <a:r>
              <a:rPr lang="en-SG" sz="1050" dirty="0">
                <a:solidFill>
                  <a:schemeClr val="bg2">
                    <a:lumMod val="10000"/>
                  </a:schemeClr>
                </a:solidFill>
                <a:hlinkClick r:id="rId4"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050" dirty="0">
                <a:solidFill>
                  <a:schemeClr val="bg2">
                    <a:lumMod val="10000"/>
                  </a:schemeClr>
                </a:solidFill>
              </a:rPr>
              <a:t> by Unknown Author is licensed under </a:t>
            </a:r>
            <a:r>
              <a:rPr lang="en-SG" sz="1050" dirty="0">
                <a:solidFill>
                  <a:srgbClr val="006990"/>
                </a:solidFill>
                <a:hlinkClick r:id="rId5" tooltip="https://creativecommons.org/licenses/by-nc-sa/3.0/">
                  <a:extLst>
                    <a:ext uri="{A12FA001-AC4F-418D-AE19-62706E023703}">
                      <ahyp:hlinkClr xmlns:ahyp="http://schemas.microsoft.com/office/drawing/2018/hyperlinkcolor" val="tx"/>
                    </a:ext>
                  </a:extLst>
                </a:hlinkClick>
              </a:rPr>
              <a:t>CC </a:t>
            </a:r>
            <a:r>
              <a:rPr lang="en-SG" sz="1050" dirty="0">
                <a:solidFill>
                  <a:schemeClr val="bg2">
                    <a:lumMod val="10000"/>
                  </a:schemeClr>
                </a:solidFill>
                <a:hlinkClick r:id="rId5" tooltip="https://creativecommons.org/licenses/by-nc-sa/3.0/">
                  <a:extLst>
                    <a:ext uri="{A12FA001-AC4F-418D-AE19-62706E023703}">
                      <ahyp:hlinkClr xmlns:ahyp="http://schemas.microsoft.com/office/drawing/2018/hyperlinkcolor" val="tx"/>
                    </a:ext>
                  </a:extLst>
                </a:hlinkClick>
              </a:rPr>
              <a:t>BY-SA-NC</a:t>
            </a:r>
            <a:r>
              <a:rPr lang="en-SG" sz="1050" dirty="0">
                <a:solidFill>
                  <a:schemeClr val="bg2">
                    <a:lumMod val="10000"/>
                  </a:schemeClr>
                </a:solidFill>
              </a:rPr>
              <a:t>. </a:t>
            </a:r>
          </a:p>
          <a:p>
            <a:r>
              <a:rPr lang="en-SG" sz="1050" dirty="0">
                <a:solidFill>
                  <a:schemeClr val="bg2">
                    <a:lumMod val="10000"/>
                  </a:schemeClr>
                </a:solidFill>
              </a:rPr>
              <a:t>Source </a:t>
            </a:r>
            <a:r>
              <a:rPr lang="en-SG" sz="1050" dirty="0">
                <a:solidFill>
                  <a:schemeClr val="bg2">
                    <a:lumMod val="10000"/>
                  </a:schemeClr>
                </a:solidFill>
                <a:hlinkClick r:id="rId4">
                  <a:extLst>
                    <a:ext uri="{A12FA001-AC4F-418D-AE19-62706E023703}">
                      <ahyp:hlinkClr xmlns:ahyp="http://schemas.microsoft.com/office/drawing/2018/hyperlinkcolor" val="tx"/>
                    </a:ext>
                  </a:extLst>
                </a:hlinkClick>
              </a:rPr>
              <a:t>http://brewminate.com/ukrainian-scientist-creates-battery-that-can-power-smartphones-for-12-years/</a:t>
            </a:r>
            <a:endParaRPr lang="en-SG" sz="1050" dirty="0">
              <a:solidFill>
                <a:schemeClr val="bg2">
                  <a:lumMod val="10000"/>
                </a:schemeClr>
              </a:solidFill>
            </a:endParaRPr>
          </a:p>
        </p:txBody>
      </p:sp>
      <p:pic>
        <p:nvPicPr>
          <p:cNvPr id="8" name="Picture 7">
            <a:extLst>
              <a:ext uri="{FF2B5EF4-FFF2-40B4-BE49-F238E27FC236}">
                <a16:creationId xmlns:a16="http://schemas.microsoft.com/office/drawing/2014/main" id="{FEACD04F-9966-84FE-C6D6-FB157F0668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13717" y="2405727"/>
            <a:ext cx="3523442" cy="1761720"/>
          </a:xfrm>
          <a:prstGeom prst="rect">
            <a:avLst/>
          </a:prstGeom>
          <a:ln>
            <a:noFill/>
          </a:ln>
          <a:effectLst>
            <a:softEdge rad="112500"/>
          </a:effectLst>
        </p:spPr>
      </p:pic>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003163-3E2A-4514-BBAD-8CE07B86E49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pic>
        <p:nvPicPr>
          <p:cNvPr id="17" name="Picture 16">
            <a:extLst>
              <a:ext uri="{FF2B5EF4-FFF2-40B4-BE49-F238E27FC236}">
                <a16:creationId xmlns:a16="http://schemas.microsoft.com/office/drawing/2014/main" id="{F325C85B-3559-4D31-B4D2-0E503D3C27B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pic>
        <p:nvPicPr>
          <p:cNvPr id="15" name="Picture 14">
            <a:extLst>
              <a:ext uri="{FF2B5EF4-FFF2-40B4-BE49-F238E27FC236}">
                <a16:creationId xmlns:a16="http://schemas.microsoft.com/office/drawing/2014/main" id="{5FFD52BB-C65A-4528-936F-71E748EAB36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74</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121943"/>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121943"/>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121943"/>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121943"/>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121943"/>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68" name="Arrow: Right 67">
            <a:extLst>
              <a:ext uri="{FF2B5EF4-FFF2-40B4-BE49-F238E27FC236}">
                <a16:creationId xmlns:a16="http://schemas.microsoft.com/office/drawing/2014/main" id="{8D979889-8C4F-4EB7-A824-FD05E7A2CA59}"/>
              </a:ext>
            </a:extLst>
          </p:cNvPr>
          <p:cNvSpPr/>
          <p:nvPr/>
        </p:nvSpPr>
        <p:spPr>
          <a:xfrm>
            <a:off x="856421" y="4468977"/>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121943"/>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pic>
        <p:nvPicPr>
          <p:cNvPr id="13" name="Picture 12">
            <a:extLst>
              <a:ext uri="{FF2B5EF4-FFF2-40B4-BE49-F238E27FC236}">
                <a16:creationId xmlns:a16="http://schemas.microsoft.com/office/drawing/2014/main" id="{5ED5275F-5A9D-4527-B979-5C99C233DF9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ABB-A945-435E-3DC8-47DC49BC8B76}"/>
              </a:ext>
            </a:extLst>
          </p:cNvPr>
          <p:cNvSpPr>
            <a:spLocks noGrp="1"/>
          </p:cNvSpPr>
          <p:nvPr>
            <p:ph type="title"/>
          </p:nvPr>
        </p:nvSpPr>
        <p:spPr/>
        <p:txBody>
          <a:bodyPr/>
          <a:lstStyle/>
          <a:p>
            <a:r>
              <a:rPr lang="en-US" dirty="0"/>
              <a:t>Capacity Management with no Chargeback</a:t>
            </a:r>
          </a:p>
        </p:txBody>
      </p:sp>
      <p:sp>
        <p:nvSpPr>
          <p:cNvPr id="3" name="Subtitle 2">
            <a:extLst>
              <a:ext uri="{FF2B5EF4-FFF2-40B4-BE49-F238E27FC236}">
                <a16:creationId xmlns:a16="http://schemas.microsoft.com/office/drawing/2014/main" id="{86A43A6D-86D4-7A80-E9E2-0E8570AD8BD4}"/>
              </a:ext>
            </a:extLst>
          </p:cNvPr>
          <p:cNvSpPr>
            <a:spLocks noGrp="1"/>
          </p:cNvSpPr>
          <p:nvPr>
            <p:ph type="subTitle" idx="10"/>
          </p:nvPr>
        </p:nvSpPr>
        <p:spPr/>
        <p:txBody>
          <a:bodyPr/>
          <a:lstStyle/>
          <a:p>
            <a:r>
              <a:rPr lang="en-US" dirty="0"/>
              <a:t>When resource is free, capacity manages alters fundamentally</a:t>
            </a:r>
          </a:p>
        </p:txBody>
      </p:sp>
      <p:sp>
        <p:nvSpPr>
          <p:cNvPr id="4" name="Content Placeholder 3">
            <a:extLst>
              <a:ext uri="{FF2B5EF4-FFF2-40B4-BE49-F238E27FC236}">
                <a16:creationId xmlns:a16="http://schemas.microsoft.com/office/drawing/2014/main" id="{8806C35B-1FB3-44CF-C9BC-E36881AF4156}"/>
              </a:ext>
            </a:extLst>
          </p:cNvPr>
          <p:cNvSpPr>
            <a:spLocks noGrp="1"/>
          </p:cNvSpPr>
          <p:nvPr>
            <p:ph sz="quarter" idx="14"/>
          </p:nvPr>
        </p:nvSpPr>
        <p:spPr/>
        <p:txBody>
          <a:bodyPr/>
          <a:lstStyle/>
          <a:p>
            <a:r>
              <a:rPr lang="en-US" dirty="0"/>
              <a:t>Pricing </a:t>
            </a:r>
          </a:p>
          <a:p>
            <a:pPr lvl="1"/>
            <a:r>
              <a:rPr lang="en-US" dirty="0"/>
              <a:t>Since it’s free, it’s replaced with business justification. Typically, Prod and Non-Prod environment are 2 different classes. </a:t>
            </a:r>
          </a:p>
          <a:p>
            <a:pPr lvl="1"/>
            <a:r>
              <a:rPr lang="en-US" dirty="0"/>
              <a:t>Within production, there are typically 2 sub-classes, as not all applications are mission critical. In smaller environment where we do not have separate clusters, how do you distinguish Mission Critical vs Non MC?</a:t>
            </a:r>
          </a:p>
          <a:p>
            <a:pPr lvl="2"/>
            <a:r>
              <a:rPr lang="en-US" dirty="0"/>
              <a:t>Availability: higher priority restart, more frequent replication</a:t>
            </a:r>
          </a:p>
          <a:p>
            <a:pPr lvl="2"/>
            <a:r>
              <a:rPr lang="en-US" dirty="0"/>
              <a:t>Performance: higher reservation (~2x higher)</a:t>
            </a:r>
          </a:p>
          <a:p>
            <a:r>
              <a:rPr lang="en-US" dirty="0"/>
              <a:t>Demand Management</a:t>
            </a:r>
          </a:p>
          <a:p>
            <a:pPr lvl="1"/>
            <a:r>
              <a:rPr lang="en-US" dirty="0"/>
              <a:t>Stress Test</a:t>
            </a:r>
          </a:p>
          <a:p>
            <a:pPr lvl="2"/>
            <a:r>
              <a:rPr lang="en-US" dirty="0"/>
              <a:t>A critical application going live may need to simulate their full load. This scalability test can’t be performed in production. </a:t>
            </a:r>
          </a:p>
          <a:p>
            <a:pPr lvl="2"/>
            <a:r>
              <a:rPr lang="en-US" dirty="0"/>
              <a:t>Ideal solution is to triple purpose the DR Site. It’s DR + Dev + Test. The test includes scalability test.</a:t>
            </a:r>
          </a:p>
          <a:p>
            <a:pPr lvl="2"/>
            <a:r>
              <a:rPr lang="en-US" dirty="0"/>
              <a:t>If not possible, then burst to cloud, as it’s temporary workload. </a:t>
            </a:r>
          </a:p>
          <a:p>
            <a:pPr lvl="1"/>
            <a:r>
              <a:rPr lang="en-US" dirty="0"/>
              <a:t>Oversized VM</a:t>
            </a:r>
          </a:p>
          <a:p>
            <a:pPr lvl="2"/>
            <a:r>
              <a:rPr lang="en-US" dirty="0"/>
              <a:t>Since VM is free, reclaiming from app team is harder. The approach should be driven by VM performance, not IaaS capacity. The former is relevant to VM Owner, the later is not.</a:t>
            </a:r>
          </a:p>
          <a:p>
            <a:pPr lvl="2"/>
            <a:r>
              <a:rPr lang="en-US" dirty="0"/>
              <a:t>Aggressive reclamation from oversized VM can result in application developers playing creative, generating dummy workload during quiet hours. This is impossible to distinguish from real workload</a:t>
            </a:r>
          </a:p>
          <a:p>
            <a:pPr lvl="1"/>
            <a:r>
              <a:rPr lang="en-US" dirty="0"/>
              <a:t>VM Sizing</a:t>
            </a:r>
          </a:p>
          <a:p>
            <a:pPr lvl="2"/>
            <a:r>
              <a:rPr lang="en-US" dirty="0"/>
              <a:t>Since VM is free, Infra team has to play the custodian of the shared IaaS. They size the VM, at least the initial sizing.</a:t>
            </a:r>
          </a:p>
          <a:p>
            <a:pPr lvl="1"/>
            <a:endParaRPr lang="en-US" dirty="0"/>
          </a:p>
        </p:txBody>
      </p:sp>
    </p:spTree>
    <p:extLst>
      <p:ext uri="{BB962C8B-B14F-4D97-AF65-F5344CB8AC3E}">
        <p14:creationId xmlns:p14="http://schemas.microsoft.com/office/powerpoint/2010/main" val="4976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78</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645BECF-76AB-4F21-9399-9A5962498A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FB8A975-98E8-447B-B9EF-C093F5AD7B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81</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5C5EA1-3DB4-41A1-63BE-F3DE9DB2755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6295" y="1797767"/>
            <a:ext cx="2143983" cy="2321634"/>
            <a:chOff x="5805009" y="3041215"/>
            <a:chExt cx="1772348" cy="1919205"/>
          </a:xfrm>
        </p:grpSpPr>
        <p:sp>
          <p:nvSpPr>
            <p:cNvPr id="6" name="Hexagon 5"/>
            <p:cNvSpPr/>
            <p:nvPr/>
          </p:nvSpPr>
          <p:spPr>
            <a:xfrm rot="16200000">
              <a:off x="5721258"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5009" y="3712915"/>
              <a:ext cx="1772348" cy="584970"/>
            </a:xfrm>
            <a:prstGeom prst="rect">
              <a:avLst/>
            </a:prstGeom>
          </p:spPr>
          <p:txBody>
            <a:bodyPr wrap="square">
              <a:spAutoFit/>
            </a:bodyPr>
            <a:lstStyle/>
            <a:p>
              <a:pPr algn="ctr"/>
              <a:r>
                <a:rPr lang="en-US" sz="1999" b="1" dirty="0">
                  <a:solidFill>
                    <a:schemeClr val="accent1"/>
                  </a:solidFill>
                </a:rPr>
                <a:t>No situation of deleted log</a:t>
              </a:r>
            </a:p>
          </p:txBody>
        </p:sp>
      </p:grpSp>
      <p:grpSp>
        <p:nvGrpSpPr>
          <p:cNvPr id="8" name="Group 7"/>
          <p:cNvGrpSpPr/>
          <p:nvPr/>
        </p:nvGrpSpPr>
        <p:grpSpPr>
          <a:xfrm>
            <a:off x="3501488" y="3971472"/>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78899"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of logs</a:t>
              </a:r>
            </a:p>
          </p:txBody>
        </p:sp>
      </p:grpSp>
      <p:grpSp>
        <p:nvGrpSpPr>
          <p:cNvPr id="14" name="Group 13"/>
          <p:cNvGrpSpPr/>
          <p:nvPr/>
        </p:nvGrpSpPr>
        <p:grpSpPr>
          <a:xfrm>
            <a:off x="6689102" y="3971472"/>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grpSp>
        <p:nvGrpSpPr>
          <p:cNvPr id="31" name="Group 30">
            <a:extLst>
              <a:ext uri="{FF2B5EF4-FFF2-40B4-BE49-F238E27FC236}">
                <a16:creationId xmlns:a16="http://schemas.microsoft.com/office/drawing/2014/main" id="{C43606B3-E78F-63E6-DDCB-0EC63E213193}"/>
              </a:ext>
            </a:extLst>
          </p:cNvPr>
          <p:cNvGrpSpPr/>
          <p:nvPr/>
        </p:nvGrpSpPr>
        <p:grpSpPr>
          <a:xfrm>
            <a:off x="9714526" y="3971472"/>
            <a:ext cx="2001932" cy="2322239"/>
            <a:chOff x="12188825" y="3041215"/>
            <a:chExt cx="1654489" cy="1919205"/>
          </a:xfrm>
        </p:grpSpPr>
        <p:sp>
          <p:nvSpPr>
            <p:cNvPr id="32" name="Hexagon 31">
              <a:extLst>
                <a:ext uri="{FF2B5EF4-FFF2-40B4-BE49-F238E27FC236}">
                  <a16:creationId xmlns:a16="http://schemas.microsoft.com/office/drawing/2014/main" id="{2BE70465-1E55-4F9E-3FC6-3028B2957505}"/>
                </a:ext>
              </a:extLst>
            </p:cNvPr>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21618F-EA1A-1443-349C-1134C9787393}"/>
                </a:ext>
              </a:extLst>
            </p:cNvPr>
            <p:cNvSpPr/>
            <p:nvPr/>
          </p:nvSpPr>
          <p:spPr>
            <a:xfrm>
              <a:off x="12249385" y="3648805"/>
              <a:ext cx="1555852" cy="839391"/>
            </a:xfrm>
            <a:prstGeom prst="rect">
              <a:avLst/>
            </a:prstGeom>
          </p:spPr>
          <p:txBody>
            <a:bodyPr wrap="square">
              <a:spAutoFit/>
            </a:bodyPr>
            <a:lstStyle/>
            <a:p>
              <a:pPr algn="ctr"/>
              <a:r>
                <a:rPr lang="en-US" sz="2000" b="1" dirty="0">
                  <a:solidFill>
                    <a:srgbClr val="FFFFFF"/>
                  </a:solidFill>
                </a:rPr>
                <a:t>Audit: Who did What When</a:t>
              </a:r>
            </a:p>
          </p:txBody>
        </p:sp>
      </p:grpSp>
      <p:grpSp>
        <p:nvGrpSpPr>
          <p:cNvPr id="34" name="Group 33">
            <a:extLst>
              <a:ext uri="{FF2B5EF4-FFF2-40B4-BE49-F238E27FC236}">
                <a16:creationId xmlns:a16="http://schemas.microsoft.com/office/drawing/2014/main" id="{3C2CF730-609B-EEF2-2565-F95683FF007F}"/>
              </a:ext>
            </a:extLst>
          </p:cNvPr>
          <p:cNvGrpSpPr/>
          <p:nvPr/>
        </p:nvGrpSpPr>
        <p:grpSpPr>
          <a:xfrm>
            <a:off x="445532" y="3971472"/>
            <a:ext cx="2001932" cy="2322239"/>
            <a:chOff x="7885440" y="3041215"/>
            <a:chExt cx="1654489" cy="1919205"/>
          </a:xfrm>
        </p:grpSpPr>
        <p:sp>
          <p:nvSpPr>
            <p:cNvPr id="35" name="Hexagon 34">
              <a:extLst>
                <a:ext uri="{FF2B5EF4-FFF2-40B4-BE49-F238E27FC236}">
                  <a16:creationId xmlns:a16="http://schemas.microsoft.com/office/drawing/2014/main" id="{043E695D-A38A-053F-A29F-5547B268B52E}"/>
                </a:ext>
              </a:extLst>
            </p:cNvPr>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AA72540-748C-DAB5-6630-4F972EAE3C32}"/>
                </a:ext>
              </a:extLst>
            </p:cNvPr>
            <p:cNvSpPr/>
            <p:nvPr/>
          </p:nvSpPr>
          <p:spPr>
            <a:xfrm>
              <a:off x="7962323" y="3718207"/>
              <a:ext cx="1524100" cy="585030"/>
            </a:xfrm>
            <a:prstGeom prst="rect">
              <a:avLst/>
            </a:prstGeom>
          </p:spPr>
          <p:txBody>
            <a:bodyPr wrap="square">
              <a:spAutoFit/>
            </a:bodyPr>
            <a:lstStyle/>
            <a:p>
              <a:pPr algn="ctr"/>
              <a:r>
                <a:rPr lang="en-US" sz="2000" b="1" dirty="0">
                  <a:solidFill>
                    <a:srgbClr val="FFFFFF"/>
                  </a:solidFill>
                </a:rPr>
                <a:t>Proactive Health Check</a:t>
              </a:r>
            </a:p>
          </p:txBody>
        </p:sp>
      </p:gr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450" decel="100000" fill="hold"/>
                                        <p:tgtEl>
                                          <p:spTgt spid="31"/>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450" decel="100000" fill="hold"/>
                                        <p:tgtEl>
                                          <p:spTgt spid="34"/>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Log Analysis </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87</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vRealize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pic>
        <p:nvPicPr>
          <p:cNvPr id="5" name="Picture 4">
            <a:extLst>
              <a:ext uri="{FF2B5EF4-FFF2-40B4-BE49-F238E27FC236}">
                <a16:creationId xmlns:a16="http://schemas.microsoft.com/office/drawing/2014/main" id="{F3D22E99-1FAA-6097-45E9-DF8625BF73EF}"/>
              </a:ext>
            </a:extLst>
          </p:cNvPr>
          <p:cNvPicPr>
            <a:picLocks noChangeAspect="1"/>
          </p:cNvPicPr>
          <p:nvPr/>
        </p:nvPicPr>
        <p:blipFill>
          <a:blip r:embed="rId2"/>
          <a:stretch>
            <a:fillRect/>
          </a:stretch>
        </p:blipFill>
        <p:spPr>
          <a:xfrm>
            <a:off x="7669549" y="1235675"/>
            <a:ext cx="3605977" cy="5024257"/>
          </a:xfrm>
          <a:prstGeom prst="rect">
            <a:avLst/>
          </a:prstGeom>
        </p:spPr>
      </p:pic>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2011508225"/>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r>
                        <a:rPr lang="en-US" dirty="0"/>
                        <a:t>Parts</a:t>
                      </a:r>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7 New and modified dashboards</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32 New and modified views</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17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10 peak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What dashboard and views customization does OYW make?</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pic>
        <p:nvPicPr>
          <p:cNvPr id="4" name="Picture 3">
            <a:extLst>
              <a:ext uri="{FF2B5EF4-FFF2-40B4-BE49-F238E27FC236}">
                <a16:creationId xmlns:a16="http://schemas.microsoft.com/office/drawing/2014/main" id="{609C5357-87D7-30D0-E849-8381B779966B}"/>
              </a:ext>
            </a:extLst>
          </p:cNvPr>
          <p:cNvPicPr>
            <a:picLocks noChangeAspect="1"/>
          </p:cNvPicPr>
          <p:nvPr/>
        </p:nvPicPr>
        <p:blipFill>
          <a:blip r:embed="rId2"/>
          <a:stretch>
            <a:fillRect/>
          </a:stretch>
        </p:blipFill>
        <p:spPr>
          <a:xfrm>
            <a:off x="579960" y="1492723"/>
            <a:ext cx="6963470" cy="243334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72EBD9-5832-7848-51BA-FB53B8489E8B}"/>
              </a:ext>
            </a:extLst>
          </p:cNvPr>
          <p:cNvPicPr>
            <a:picLocks noChangeAspect="1"/>
          </p:cNvPicPr>
          <p:nvPr/>
        </p:nvPicPr>
        <p:blipFill>
          <a:blip r:embed="rId3"/>
          <a:stretch>
            <a:fillRect/>
          </a:stretch>
        </p:blipFill>
        <p:spPr>
          <a:xfrm>
            <a:off x="7844935" y="4033056"/>
            <a:ext cx="4222747" cy="2819550"/>
          </a:xfrm>
          <a:prstGeom prst="rect">
            <a:avLst/>
          </a:prstGeom>
        </p:spPr>
      </p:pic>
      <p:sp>
        <p:nvSpPr>
          <p:cNvPr id="3" name="Right Brace 2">
            <a:extLst>
              <a:ext uri="{FF2B5EF4-FFF2-40B4-BE49-F238E27FC236}">
                <a16:creationId xmlns:a16="http://schemas.microsoft.com/office/drawing/2014/main" id="{52B170F6-4211-0373-861C-81ED3C78C973}"/>
              </a:ext>
            </a:extLst>
          </p:cNvPr>
          <p:cNvSpPr/>
          <p:nvPr/>
        </p:nvSpPr>
        <p:spPr bwMode="gray">
          <a:xfrm>
            <a:off x="7582972" y="1846368"/>
            <a:ext cx="226499" cy="815545"/>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764F597-98F4-EEC1-7412-82A94AE7C55E}"/>
              </a:ext>
            </a:extLst>
          </p:cNvPr>
          <p:cNvSpPr txBox="1"/>
          <p:nvPr/>
        </p:nvSpPr>
        <p:spPr>
          <a:xfrm>
            <a:off x="7809471" y="2066778"/>
            <a:ext cx="3515497" cy="553998"/>
          </a:xfrm>
          <a:prstGeom prst="rect">
            <a:avLst/>
          </a:prstGeom>
          <a:noFill/>
        </p:spPr>
        <p:txBody>
          <a:bodyPr wrap="square">
            <a:spAutoFit/>
          </a:bodyPr>
          <a:lstStyle/>
          <a:p>
            <a:r>
              <a:rPr lang="en-US" sz="1800" dirty="0">
                <a:solidFill>
                  <a:srgbClr val="7030A0"/>
                </a:solidFill>
              </a:rPr>
              <a:t>Enhance existing dashboards.</a:t>
            </a:r>
          </a:p>
          <a:p>
            <a:r>
              <a:rPr lang="en-US" sz="1200" dirty="0">
                <a:solidFill>
                  <a:schemeClr val="tx2"/>
                </a:solidFill>
              </a:rPr>
              <a:t>Notice their existing folder is maintained.</a:t>
            </a:r>
          </a:p>
        </p:txBody>
      </p:sp>
      <p:sp>
        <p:nvSpPr>
          <p:cNvPr id="10" name="Right Brace 9">
            <a:extLst>
              <a:ext uri="{FF2B5EF4-FFF2-40B4-BE49-F238E27FC236}">
                <a16:creationId xmlns:a16="http://schemas.microsoft.com/office/drawing/2014/main" id="{73FF4F48-0011-E62B-F3AF-6920234AE842}"/>
              </a:ext>
            </a:extLst>
          </p:cNvPr>
          <p:cNvSpPr/>
          <p:nvPr/>
        </p:nvSpPr>
        <p:spPr bwMode="gray">
          <a:xfrm>
            <a:off x="7582972" y="2721998"/>
            <a:ext cx="226499" cy="1090648"/>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7345EAF-1277-3F64-2C25-D783A54403BE}"/>
              </a:ext>
            </a:extLst>
          </p:cNvPr>
          <p:cNvSpPr txBox="1"/>
          <p:nvPr/>
        </p:nvSpPr>
        <p:spPr>
          <a:xfrm>
            <a:off x="7809471" y="2942408"/>
            <a:ext cx="3515497" cy="738664"/>
          </a:xfrm>
          <a:prstGeom prst="rect">
            <a:avLst/>
          </a:prstGeom>
          <a:noFill/>
        </p:spPr>
        <p:txBody>
          <a:bodyPr wrap="square">
            <a:spAutoFit/>
          </a:bodyPr>
          <a:lstStyle/>
          <a:p>
            <a:r>
              <a:rPr lang="en-US" sz="1800" dirty="0">
                <a:solidFill>
                  <a:srgbClr val="7030A0"/>
                </a:solidFill>
              </a:rPr>
              <a:t>New dashboards.</a:t>
            </a:r>
          </a:p>
          <a:p>
            <a:r>
              <a:rPr lang="en-US" sz="1200" dirty="0">
                <a:solidFill>
                  <a:schemeClr val="tx2"/>
                </a:solidFill>
              </a:rPr>
              <a:t>Extending the use cases or coverage. </a:t>
            </a:r>
          </a:p>
          <a:p>
            <a:r>
              <a:rPr lang="en-US" sz="1200" dirty="0">
                <a:solidFill>
                  <a:schemeClr val="tx2"/>
                </a:solidFill>
              </a:rPr>
              <a:t>Guest OS requires Telegraf agent.</a:t>
            </a:r>
          </a:p>
        </p:txBody>
      </p:sp>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news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OYW: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
        <p:nvSpPr>
          <p:cNvPr id="2" name="TextBox 1">
            <a:extLst>
              <a:ext uri="{FF2B5EF4-FFF2-40B4-BE49-F238E27FC236}">
                <a16:creationId xmlns:a16="http://schemas.microsoft.com/office/drawing/2014/main" id="{AAE0509E-CAB4-56D8-B37F-ABD0EF59426F}"/>
              </a:ext>
            </a:extLst>
          </p:cNvPr>
          <p:cNvSpPr txBox="1"/>
          <p:nvPr/>
        </p:nvSpPr>
        <p:spPr>
          <a:xfrm>
            <a:off x="593021" y="1886954"/>
            <a:ext cx="1687963" cy="2015936"/>
          </a:xfrm>
          <a:prstGeom prst="rect">
            <a:avLst/>
          </a:prstGeom>
        </p:spPr>
        <p:txBody>
          <a:bodyPr wrap="none" lIns="0" tIns="0" rIns="0" bIns="0" rtlCol="0">
            <a:spAutoFit/>
          </a:bodyPr>
          <a:lstStyle/>
          <a:p>
            <a:pPr algn="l">
              <a:spcAft>
                <a:spcPts val="600"/>
              </a:spcAft>
            </a:pPr>
            <a:r>
              <a:rPr lang="en-US" sz="1200" dirty="0"/>
              <a:t>Mandatory:</a:t>
            </a:r>
          </a:p>
          <a:p>
            <a:pPr marL="171450" indent="-171450" algn="l">
              <a:spcAft>
                <a:spcPts val="600"/>
              </a:spcAft>
              <a:buFont typeface="Arial" panose="020B0604020202020204" pitchFamily="34" charset="0"/>
              <a:buChar char="•"/>
            </a:pPr>
            <a:r>
              <a:rPr lang="en-US" sz="1200" dirty="0"/>
              <a:t>Virtual Machine</a:t>
            </a:r>
          </a:p>
          <a:p>
            <a:pPr marL="171450" indent="-171450" algn="l">
              <a:spcAft>
                <a:spcPts val="600"/>
              </a:spcAft>
              <a:buFont typeface="Arial" panose="020B0604020202020204" pitchFamily="34" charset="0"/>
              <a:buChar char="•"/>
            </a:pPr>
            <a:r>
              <a:rPr lang="en-US" sz="1200" dirty="0"/>
              <a:t>Cluster</a:t>
            </a:r>
          </a:p>
          <a:p>
            <a:pPr marL="171450" indent="-171450" algn="l">
              <a:spcAft>
                <a:spcPts val="600"/>
              </a:spcAft>
              <a:buFont typeface="Arial" panose="020B0604020202020204" pitchFamily="34" charset="0"/>
              <a:buChar char="•"/>
            </a:pPr>
            <a:r>
              <a:rPr lang="en-US" sz="1200" dirty="0"/>
              <a:t>vSphere World</a:t>
            </a:r>
          </a:p>
          <a:p>
            <a:pPr algn="l">
              <a:spcAft>
                <a:spcPts val="600"/>
              </a:spcAft>
            </a:pPr>
            <a:endParaRPr lang="en-US" sz="1200" dirty="0"/>
          </a:p>
          <a:p>
            <a:pPr algn="l">
              <a:spcAft>
                <a:spcPts val="600"/>
              </a:spcAft>
            </a:pPr>
            <a:r>
              <a:rPr lang="en-US" sz="1200" dirty="0"/>
              <a:t>Optional</a:t>
            </a:r>
          </a:p>
          <a:p>
            <a:pPr marL="171450" indent="-171450" algn="l">
              <a:spcAft>
                <a:spcPts val="600"/>
              </a:spcAft>
              <a:buFont typeface="Arial" panose="020B0604020202020204" pitchFamily="34" charset="0"/>
              <a:buChar char="•"/>
            </a:pPr>
            <a:r>
              <a:rPr lang="en-US" sz="1200" dirty="0"/>
              <a:t>Business Application</a:t>
            </a:r>
          </a:p>
          <a:p>
            <a:pPr marL="171450" indent="-171450" algn="l">
              <a:spcAft>
                <a:spcPts val="600"/>
              </a:spcAft>
              <a:buFont typeface="Arial" panose="020B0604020202020204" pitchFamily="34" charset="0"/>
              <a:buChar char="•"/>
            </a:pPr>
            <a:r>
              <a:rPr lang="en-US" sz="1200" dirty="0"/>
              <a:t>Application Tier</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This is the Cluster KPI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
        <p:nvSpPr>
          <p:cNvPr id="9" name="Rectangle 8">
            <a:extLst>
              <a:ext uri="{FF2B5EF4-FFF2-40B4-BE49-F238E27FC236}">
                <a16:creationId xmlns:a16="http://schemas.microsoft.com/office/drawing/2014/main" id="{B6F70F7F-E5A5-59AF-B944-D035B61BA910}"/>
              </a:ext>
            </a:extLst>
          </p:cNvPr>
          <p:cNvSpPr/>
          <p:nvPr/>
        </p:nvSpPr>
        <p:spPr>
          <a:xfrm>
            <a:off x="4160304" y="2850761"/>
            <a:ext cx="7297850" cy="61977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solidFill>
              </a:rPr>
              <a:t>No, I’m </a:t>
            </a:r>
            <a:r>
              <a:rPr lang="en-US" sz="1100" dirty="0">
                <a:solidFill>
                  <a:srgbClr val="FF0000"/>
                </a:solidFill>
              </a:rPr>
              <a:t>not</a:t>
            </a:r>
            <a:r>
              <a:rPr lang="en-US" sz="1100" dirty="0">
                <a:solidFill>
                  <a:schemeClr val="bg1"/>
                </a:solidFill>
              </a:rPr>
              <a:t> expecting most people to know how to create complex super metric like this. This is just to show what’s possible, as it’s actually used in OYW. If you’re curious, see the book for the full documentation.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095316" cy="646331"/>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26391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727202643"/>
              </p:ext>
            </p:extLst>
          </p:nvPr>
        </p:nvGraphicFramePr>
        <p:xfrm>
          <a:off x="209629" y="1508713"/>
          <a:ext cx="5786471" cy="4541520"/>
        </p:xfrm>
        <a:graphic>
          <a:graphicData uri="http://schemas.openxmlformats.org/drawingml/2006/table">
            <a:tbl>
              <a:tblPr firstRow="1" bandRow="1">
                <a:tableStyleId>{5C22544A-7EE6-4342-B048-85BDC9FD1C3A}</a:tableStyleId>
              </a:tblPr>
              <a:tblGrid>
                <a:gridCol w="317156">
                  <a:extLst>
                    <a:ext uri="{9D8B030D-6E8A-4147-A177-3AD203B41FA5}">
                      <a16:colId xmlns:a16="http://schemas.microsoft.com/office/drawing/2014/main" val="3441921468"/>
                    </a:ext>
                  </a:extLst>
                </a:gridCol>
                <a:gridCol w="2241074">
                  <a:extLst>
                    <a:ext uri="{9D8B030D-6E8A-4147-A177-3AD203B41FA5}">
                      <a16:colId xmlns:a16="http://schemas.microsoft.com/office/drawing/2014/main" val="3810809846"/>
                    </a:ext>
                  </a:extLst>
                </a:gridCol>
                <a:gridCol w="3228241">
                  <a:extLst>
                    <a:ext uri="{9D8B030D-6E8A-4147-A177-3AD203B41FA5}">
                      <a16:colId xmlns:a16="http://schemas.microsoft.com/office/drawing/2014/main" val="3164198419"/>
                    </a:ext>
                  </a:extLst>
                </a:gridCol>
              </a:tblGrid>
              <a:tr h="179413">
                <a:tc gridSpan="2">
                  <a:txBody>
                    <a:bodyPr/>
                    <a:lstStyle/>
                    <a:p>
                      <a:pPr algn="ctr"/>
                      <a:r>
                        <a:rPr lang="en-US" sz="1400" dirty="0">
                          <a:latin typeface="Calibri" panose="020F0502020204030204" pitchFamily="34" charset="0"/>
                          <a:cs typeface="Calibri" panose="020F0502020204030204" pitchFamily="34" charset="0"/>
                        </a:rPr>
                        <a:t>Step</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49856">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rowSpan="3">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 See next slides for screenshot.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 Your newly imported will appear at the top</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it’s easier to bulk enable.</a:t>
                      </a:r>
                    </a:p>
                  </a:txBody>
                  <a:tcPr/>
                </a:tc>
                <a:extLst>
                  <a:ext uri="{0D108BD9-81ED-4DB2-BD59-A6C34878D82A}">
                    <a16:rowId xmlns:a16="http://schemas.microsoft.com/office/drawing/2014/main" val="2598958962"/>
                  </a:ext>
                </a:extLst>
              </a:tr>
              <a:tr h="152501">
                <a:tc>
                  <a:txBody>
                    <a:bodyPr/>
                    <a:lstStyle/>
                    <a:p>
                      <a:pPr lvl="0" algn="r"/>
                      <a:r>
                        <a:rPr lang="en-US" sz="1100">
                          <a:solidFill>
                            <a:schemeClr val="bg2">
                              <a:lumMod val="10000"/>
                            </a:schemeClr>
                          </a:solidFill>
                          <a:latin typeface="Calibri" panose="020F0502020204030204" pitchFamily="34" charset="0"/>
                          <a:cs typeface="Calibri" panose="020F0502020204030204" pitchFamily="34" charset="0"/>
                        </a:rPr>
                        <a:t>3</a:t>
                      </a: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40885">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448533">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(the one marked with capital </a:t>
                      </a:r>
                      <a:r>
                        <a:rPr lang="en-US" sz="1100" b="1" dirty="0">
                          <a:solidFill>
                            <a:schemeClr val="bg2">
                              <a:lumMod val="10000"/>
                            </a:schemeClr>
                          </a:solidFill>
                          <a:highlight>
                            <a:srgbClr val="FFFF00"/>
                          </a:highlight>
                          <a:latin typeface="Calibri" panose="020F0502020204030204" pitchFamily="34" charset="0"/>
                          <a:cs typeface="Calibri" panose="020F0502020204030204" pitchFamily="34" charset="0"/>
                        </a:rPr>
                        <a:t>D</a:t>
                      </a:r>
                      <a:r>
                        <a:rPr lang="en-US" sz="1100" dirty="0">
                          <a:solidFill>
                            <a:schemeClr val="bg2">
                              <a:lumMod val="10000"/>
                            </a:schemeClr>
                          </a:solidFill>
                          <a:latin typeface="Calibri" panose="020F0502020204030204" pitchFamily="34" charset="0"/>
                          <a:cs typeface="Calibri" panose="020F0502020204030204" pitchFamily="34" charset="0"/>
                        </a:rPr>
                        <a:t>). </a:t>
                      </a:r>
                    </a:p>
                    <a:p>
                      <a:r>
                        <a:rPr lang="en-US" sz="1100" dirty="0">
                          <a:solidFill>
                            <a:schemeClr val="bg2">
                              <a:lumMod val="10000"/>
                            </a:schemeClr>
                          </a:solidFill>
                          <a:latin typeface="Calibri" panose="020F0502020204030204" pitchFamily="34" charset="0"/>
                          <a:cs typeface="Calibri" panose="020F0502020204030204" pitchFamily="34" charset="0"/>
                        </a:rPr>
                        <a:t>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804795952"/>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6484815"/>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rowSpan="2">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394709">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8</a:t>
                      </a: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349856">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9</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Wait for 10 minutes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The supermetrics need 2 cycles (10 minutes) to calculate. In large environment, it can take 20 minutes for all objects to be fully populated. </a:t>
                      </a: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4247503042"/>
              </p:ext>
            </p:extLst>
          </p:nvPr>
        </p:nvGraphicFramePr>
        <p:xfrm>
          <a:off x="6308577" y="1998105"/>
          <a:ext cx="5509285" cy="1336040"/>
        </p:xfrm>
        <a:graphic>
          <a:graphicData uri="http://schemas.openxmlformats.org/drawingml/2006/table">
            <a:tbl>
              <a:tblPr firstRow="1" bandRow="1">
                <a:tableStyleId>{5C22544A-7EE6-4342-B048-85BDC9FD1C3A}</a:tableStyleId>
              </a:tblPr>
              <a:tblGrid>
                <a:gridCol w="302796">
                  <a:extLst>
                    <a:ext uri="{9D8B030D-6E8A-4147-A177-3AD203B41FA5}">
                      <a16:colId xmlns:a16="http://schemas.microsoft.com/office/drawing/2014/main" val="3484180084"/>
                    </a:ext>
                  </a:extLst>
                </a:gridCol>
                <a:gridCol w="1464798">
                  <a:extLst>
                    <a:ext uri="{9D8B030D-6E8A-4147-A177-3AD203B41FA5}">
                      <a16:colId xmlns:a16="http://schemas.microsoft.com/office/drawing/2014/main" val="3810809846"/>
                    </a:ext>
                  </a:extLst>
                </a:gridCol>
                <a:gridCol w="3741691">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bl>
          </a:graphicData>
        </a:graphic>
      </p:graphicFrame>
      <p:sp>
        <p:nvSpPr>
          <p:cNvPr id="7" name="TextBox 6">
            <a:extLst>
              <a:ext uri="{FF2B5EF4-FFF2-40B4-BE49-F238E27FC236}">
                <a16:creationId xmlns:a16="http://schemas.microsoft.com/office/drawing/2014/main" id="{B7884DC9-20F2-14F9-0E4F-708499FB7ACB}"/>
              </a:ext>
            </a:extLst>
          </p:cNvPr>
          <p:cNvSpPr txBox="1"/>
          <p:nvPr/>
        </p:nvSpPr>
        <p:spPr>
          <a:xfrm>
            <a:off x="6230571" y="1444107"/>
            <a:ext cx="5587291" cy="553998"/>
          </a:xfrm>
          <a:prstGeom prst="rect">
            <a:avLst/>
          </a:prstGeom>
          <a:noFill/>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Optional Steps</a:t>
            </a:r>
          </a:p>
          <a:p>
            <a:r>
              <a:rPr lang="en-US" sz="1200" dirty="0">
                <a:solidFill>
                  <a:srgbClr val="0070C0"/>
                </a:solidFill>
                <a:latin typeface="Calibri" panose="020F0502020204030204" pitchFamily="34" charset="0"/>
                <a:cs typeface="Calibri" panose="020F0502020204030204" pitchFamily="34" charset="0"/>
              </a:rPr>
              <a:t>Only if you are using the Business Applications dashboard.</a:t>
            </a:r>
          </a:p>
        </p:txBody>
      </p:sp>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
        <p:nvSpPr>
          <p:cNvPr id="7" name="Rectangle 6">
            <a:extLst>
              <a:ext uri="{FF2B5EF4-FFF2-40B4-BE49-F238E27FC236}">
                <a16:creationId xmlns:a16="http://schemas.microsoft.com/office/drawing/2014/main" id="{555D92DF-3AE9-8262-A9B7-192FB3AB042A}"/>
              </a:ext>
            </a:extLst>
          </p:cNvPr>
          <p:cNvSpPr/>
          <p:nvPr/>
        </p:nvSpPr>
        <p:spPr>
          <a:xfrm>
            <a:off x="438913" y="3084162"/>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is the import dialog box. It looks the same whether it’s views, alerts, dashboards, etc. </a:t>
            </a:r>
          </a:p>
        </p:txBody>
      </p:sp>
      <p:sp>
        <p:nvSpPr>
          <p:cNvPr id="2" name="Arrow: Right 1">
            <a:extLst>
              <a:ext uri="{FF2B5EF4-FFF2-40B4-BE49-F238E27FC236}">
                <a16:creationId xmlns:a16="http://schemas.microsoft.com/office/drawing/2014/main" id="{E6430374-E63E-923D-918F-8AB5DA0A9896}"/>
              </a:ext>
            </a:extLst>
          </p:cNvPr>
          <p:cNvSpPr/>
          <p:nvPr/>
        </p:nvSpPr>
        <p:spPr>
          <a:xfrm>
            <a:off x="2572513" y="3397581"/>
            <a:ext cx="469709" cy="40295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EC247-B830-AD77-D21D-6B11091F9F0B}"/>
              </a:ext>
            </a:extLst>
          </p:cNvPr>
          <p:cNvPicPr>
            <a:picLocks noChangeAspect="1"/>
          </p:cNvPicPr>
          <p:nvPr/>
        </p:nvPicPr>
        <p:blipFill>
          <a:blip r:embed="rId2"/>
          <a:stretch>
            <a:fillRect/>
          </a:stretch>
        </p:blipFill>
        <p:spPr>
          <a:xfrm>
            <a:off x="2889318" y="1616280"/>
            <a:ext cx="6077262" cy="4292821"/>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6" idx="1"/>
          </p:cNvCxnSpPr>
          <p:nvPr/>
        </p:nvCxnSpPr>
        <p:spPr bwMode="gray">
          <a:xfrm flipH="1" flipV="1">
            <a:off x="6418135" y="2851541"/>
            <a:ext cx="2747533" cy="1470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9165668" y="3767117"/>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15952-E938-F24A-4648-7607D7DCEA82}"/>
              </a:ext>
            </a:extLst>
          </p:cNvPr>
          <p:cNvPicPr>
            <a:picLocks noChangeAspect="1"/>
          </p:cNvPicPr>
          <p:nvPr/>
        </p:nvPicPr>
        <p:blipFill>
          <a:blip r:embed="rId2"/>
          <a:stretch>
            <a:fillRect/>
          </a:stretch>
        </p:blipFill>
        <p:spPr>
          <a:xfrm>
            <a:off x="1742791" y="1079079"/>
            <a:ext cx="8858165" cy="5228548"/>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2" idx="0"/>
          </p:cNvCxnSpPr>
          <p:nvPr/>
        </p:nvCxnSpPr>
        <p:spPr bwMode="gray">
          <a:xfrm flipV="1">
            <a:off x="6506681" y="4877829"/>
            <a:ext cx="340485" cy="5585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0" name="Rectangle 9">
            <a:extLst>
              <a:ext uri="{FF2B5EF4-FFF2-40B4-BE49-F238E27FC236}">
                <a16:creationId xmlns:a16="http://schemas.microsoft.com/office/drawing/2014/main" id="{4832AB5A-2039-318F-A6BA-CE69F2C15914}"/>
              </a:ext>
            </a:extLst>
          </p:cNvPr>
          <p:cNvSpPr/>
          <p:nvPr/>
        </p:nvSpPr>
        <p:spPr>
          <a:xfrm>
            <a:off x="1521775" y="4702104"/>
            <a:ext cx="1391252" cy="330283"/>
          </a:xfrm>
          <a:custGeom>
            <a:avLst/>
            <a:gdLst>
              <a:gd name="connsiteX0" fmla="*/ 0 w 1391252"/>
              <a:gd name="connsiteY0" fmla="*/ 0 h 330283"/>
              <a:gd name="connsiteX1" fmla="*/ 1391252 w 1391252"/>
              <a:gd name="connsiteY1" fmla="*/ 0 h 330283"/>
              <a:gd name="connsiteX2" fmla="*/ 1391252 w 1391252"/>
              <a:gd name="connsiteY2" fmla="*/ 330283 h 330283"/>
              <a:gd name="connsiteX3" fmla="*/ 0 w 1391252"/>
              <a:gd name="connsiteY3" fmla="*/ 330283 h 330283"/>
              <a:gd name="connsiteX4" fmla="*/ 0 w 1391252"/>
              <a:gd name="connsiteY4" fmla="*/ 0 h 33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330283" extrusionOk="0">
                <a:moveTo>
                  <a:pt x="0" y="0"/>
                </a:moveTo>
                <a:cubicBezTo>
                  <a:pt x="166558" y="4289"/>
                  <a:pt x="939530" y="-27877"/>
                  <a:pt x="1391252" y="0"/>
                </a:cubicBezTo>
                <a:cubicBezTo>
                  <a:pt x="1409674" y="49294"/>
                  <a:pt x="1377327" y="165847"/>
                  <a:pt x="1391252" y="330283"/>
                </a:cubicBezTo>
                <a:cubicBezTo>
                  <a:pt x="995723" y="339896"/>
                  <a:pt x="396185" y="301449"/>
                  <a:pt x="0" y="330283"/>
                </a:cubicBezTo>
                <a:cubicBezTo>
                  <a:pt x="18369" y="167151"/>
                  <a:pt x="-19355" y="4930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1" name="Rectangle 10">
            <a:extLst>
              <a:ext uri="{FF2B5EF4-FFF2-40B4-BE49-F238E27FC236}">
                <a16:creationId xmlns:a16="http://schemas.microsoft.com/office/drawing/2014/main" id="{63E921F2-DFEF-A9F5-FE14-DF507EAD532A}"/>
              </a:ext>
            </a:extLst>
          </p:cNvPr>
          <p:cNvSpPr/>
          <p:nvPr/>
        </p:nvSpPr>
        <p:spPr>
          <a:xfrm>
            <a:off x="494777" y="4623580"/>
            <a:ext cx="952662"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a:t>
            </a:r>
          </a:p>
        </p:txBody>
      </p:sp>
      <p:sp>
        <p:nvSpPr>
          <p:cNvPr id="12" name="Rectangle 11">
            <a:extLst>
              <a:ext uri="{FF2B5EF4-FFF2-40B4-BE49-F238E27FC236}">
                <a16:creationId xmlns:a16="http://schemas.microsoft.com/office/drawing/2014/main" id="{E6241156-E452-4E7E-899D-47303F00815D}"/>
              </a:ext>
            </a:extLst>
          </p:cNvPr>
          <p:cNvSpPr/>
          <p:nvPr/>
        </p:nvSpPr>
        <p:spPr>
          <a:xfrm>
            <a:off x="5316801" y="5436374"/>
            <a:ext cx="2379760" cy="7659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bg1"/>
                </a:solidFill>
                <a:highlight>
                  <a:srgbClr val="C0C0C0"/>
                </a:highlight>
              </a:rPr>
              <a:t>D</a:t>
            </a:r>
            <a:r>
              <a:rPr lang="en-US" sz="1200" dirty="0">
                <a:solidFill>
                  <a:schemeClr val="bg1"/>
                </a:solidFill>
              </a:rPr>
              <a:t>. Edit it</a:t>
            </a:r>
          </a:p>
        </p:txBody>
      </p:sp>
    </p:spTree>
    <p:extLst>
      <p:ext uri="{BB962C8B-B14F-4D97-AF65-F5344CB8AC3E}">
        <p14:creationId xmlns:p14="http://schemas.microsoft.com/office/powerpoint/2010/main" val="9082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7606-BFB1-40CB-C67E-A90BD2C01CD8}"/>
              </a:ext>
            </a:extLst>
          </p:cNvPr>
          <p:cNvPicPr>
            <a:picLocks noChangeAspect="1"/>
          </p:cNvPicPr>
          <p:nvPr/>
        </p:nvPicPr>
        <p:blipFill>
          <a:blip r:embed="rId2"/>
          <a:stretch>
            <a:fillRect/>
          </a:stretch>
        </p:blipFill>
        <p:spPr>
          <a:xfrm>
            <a:off x="2110486" y="1151875"/>
            <a:ext cx="8909983" cy="5282109"/>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3"/>
          </p:cNvCxnSpPr>
          <p:nvPr/>
        </p:nvCxnSpPr>
        <p:spPr bwMode="gray">
          <a:xfrm flipV="1">
            <a:off x="1815798" y="3792929"/>
            <a:ext cx="1035743" cy="356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1" name="Rectangle 10">
            <a:extLst>
              <a:ext uri="{FF2B5EF4-FFF2-40B4-BE49-F238E27FC236}">
                <a16:creationId xmlns:a16="http://schemas.microsoft.com/office/drawing/2014/main" id="{63E921F2-DFEF-A9F5-FE14-DF507EAD532A}"/>
              </a:ext>
            </a:extLst>
          </p:cNvPr>
          <p:cNvSpPr/>
          <p:nvPr/>
        </p:nvSpPr>
        <p:spPr>
          <a:xfrm>
            <a:off x="135083" y="339282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 to begin the process of enabling metrics and super metrics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flipV="1">
            <a:off x="1815798" y="1872136"/>
            <a:ext cx="910067" cy="1823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135083" y="1618733"/>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policy, in edit model already.</a:t>
            </a:r>
          </a:p>
          <a:p>
            <a:pPr algn="ctr">
              <a:spcAft>
                <a:spcPts val="600"/>
              </a:spcAft>
            </a:pPr>
            <a:r>
              <a:rPr lang="en-US" sz="1200" dirty="0">
                <a:solidFill>
                  <a:schemeClr val="bg1"/>
                </a:solidFill>
              </a:rPr>
              <a:t>We will modify 2 things</a:t>
            </a:r>
          </a:p>
        </p:txBody>
      </p:sp>
    </p:spTree>
    <p:extLst>
      <p:ext uri="{BB962C8B-B14F-4D97-AF65-F5344CB8AC3E}">
        <p14:creationId xmlns:p14="http://schemas.microsoft.com/office/powerpoint/2010/main" val="38730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20974</TotalTime>
  <Words>16604</Words>
  <Application>Microsoft Office PowerPoint</Application>
  <PresentationFormat>Widescreen</PresentationFormat>
  <Paragraphs>2371</Paragraphs>
  <Slides>113</Slides>
  <Notes>72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Arial</vt:lpstr>
      <vt:lpstr>Calibri</vt:lpstr>
      <vt:lpstr>Camphor Std</vt:lpstr>
      <vt:lpstr>Comic Sans MS</vt:lpstr>
      <vt:lpstr>Lucida Console</vt:lpstr>
      <vt:lpstr>Metropolis</vt:lpstr>
      <vt:lpstr>Metropolis Light</vt:lpstr>
      <vt:lpstr>Open Sans</vt:lpstr>
      <vt:lpstr>Times</vt:lpstr>
      <vt:lpstr>Times New Roman</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Operational Challenges</vt:lpstr>
      <vt:lpstr>Other Questions…</vt:lpstr>
      <vt:lpstr>About You</vt:lpstr>
      <vt:lpstr>Your World. Not operationalized.</vt:lpstr>
      <vt:lpstr>Unifying the Consumer &amp; Provider Layers</vt:lpstr>
      <vt:lpstr>Purpose-driven Architecture</vt:lpstr>
      <vt:lpstr>PowerPoint Presentation</vt:lpstr>
      <vt:lpstr>Class of Service</vt:lpstr>
      <vt:lpstr>Example: Class of Service</vt:lpstr>
      <vt:lpstr>IaaS Operations Maturity</vt:lpstr>
      <vt:lpstr>A day in a life of Operations Team…</vt:lpstr>
      <vt:lpstr>The answer you want</vt:lpstr>
      <vt:lpstr>The 3 Realms</vt:lpstr>
      <vt:lpstr>“VM” KPI Counters</vt:lpstr>
      <vt:lpstr>Where to Measure IaaS Performance</vt:lpstr>
      <vt:lpstr>What you measure vs what you manage</vt:lpstr>
      <vt:lpstr>Live Demo: VM Performance Dashboard</vt:lpstr>
      <vt:lpstr>PowerPoint Presentation</vt:lpstr>
      <vt:lpstr>PowerPoint Presentation</vt:lpstr>
      <vt:lpstr>PowerPoint Presentation</vt:lpstr>
      <vt:lpstr>Documentation</vt:lpstr>
      <vt:lpstr>Tier 1 Business Applications</vt:lpstr>
      <vt:lpstr>PowerPoint Presentation</vt:lpstr>
      <vt:lpstr>KPI for Multi-tier Application</vt:lpstr>
      <vt:lpstr>KPI of a single VM</vt:lpstr>
      <vt:lpstr>Live Demo: Windows or Linux Dashboard</vt:lpstr>
      <vt:lpstr>Performance SLA: Your defense line</vt:lpstr>
      <vt:lpstr>How to operationalize IaaS SLA</vt:lpstr>
      <vt:lpstr>Why Baseline Your Performance?</vt:lpstr>
      <vt:lpstr>Quantifying your service quality</vt:lpstr>
      <vt:lpstr>Which numbers to represent?</vt:lpstr>
      <vt:lpstr>Going Forward to Proactive Operations</vt:lpstr>
      <vt:lpstr>Live Demo: VM Performance Baselining</vt:lpstr>
      <vt:lpstr>Live Demo: VM Performance Baselining</vt:lpstr>
      <vt:lpstr>Live Demo: Infra Performance Baselining</vt:lpstr>
      <vt:lpstr>Proactive Operations</vt:lpstr>
      <vt:lpstr>PowerPoint Presentation</vt:lpstr>
      <vt:lpstr>Using Alerts and Insight together</vt:lpstr>
      <vt:lpstr>Using Alerts and Insight together</vt:lpstr>
      <vt:lpstr>Daily Insights Dashboard: Part 1</vt:lpstr>
      <vt:lpstr>Daily Insights Dashboard: Part 2</vt:lpstr>
      <vt:lpstr>Daily Insights Dashboard: Part 3</vt:lpstr>
      <vt:lpstr>Log Insight</vt:lpstr>
      <vt:lpstr>VM Alerts: CPU Performance</vt:lpstr>
      <vt:lpstr>VM Alerts: Memory Performance</vt:lpstr>
      <vt:lpstr>Other Changes to VM Alerts</vt:lpstr>
      <vt:lpstr>Performance vs Capacity</vt:lpstr>
      <vt:lpstr>Utilization</vt:lpstr>
      <vt:lpstr>2 Dimensions of Performance</vt:lpstr>
      <vt:lpstr>PowerPoint Presentation</vt:lpstr>
      <vt:lpstr>Live Demo: Infrastructure Performance Dashboard</vt:lpstr>
      <vt:lpstr>PowerPoint Presentation</vt:lpstr>
      <vt:lpstr>vSphere Cluster Performance</vt:lpstr>
      <vt:lpstr>PowerPoint Presentation</vt:lpstr>
      <vt:lpstr>Monitoring a vSAN cluster</vt:lpstr>
      <vt:lpstr>PowerPoint Presentation</vt:lpstr>
      <vt:lpstr>Monitoring a vSAN cluster</vt:lpstr>
      <vt:lpstr>vSAN KPI</vt:lpstr>
      <vt:lpstr>vSAN KPI</vt:lpstr>
      <vt:lpstr>Business-driven Capacity Management</vt:lpstr>
      <vt:lpstr>6 Inputs to Capacity</vt:lpstr>
      <vt:lpstr>Allocation</vt:lpstr>
      <vt:lpstr>Overcommit Ratio best practices</vt:lpstr>
      <vt:lpstr>Live Demo: Capacity</vt:lpstr>
      <vt:lpstr>PowerPoint Presentation</vt:lpstr>
      <vt:lpstr>VM Rightsizing</vt:lpstr>
      <vt:lpstr>PowerPoint Presentation</vt:lpstr>
      <vt:lpstr>PowerPoint Presentation</vt:lpstr>
      <vt:lpstr>Reclamation</vt:lpstr>
      <vt:lpstr>Reclamation</vt:lpstr>
      <vt:lpstr>PowerPoint Presentation</vt:lpstr>
      <vt:lpstr>Capacity Management with no Chargeback</vt:lpstr>
      <vt:lpstr>PowerPoint Presentation</vt:lpstr>
      <vt:lpstr>PowerPoint Presentation</vt:lpstr>
      <vt:lpstr>PowerPoint Presentation</vt:lpstr>
      <vt:lpstr>PowerPoint Presentation</vt:lpstr>
      <vt:lpstr>NOC Dashboards</vt:lpstr>
      <vt:lpstr>Live! Cluster Performance</vt:lpstr>
      <vt:lpstr>Live! Cluster Utilization</vt:lpstr>
      <vt:lpstr>Log Analysis</vt:lpstr>
      <vt:lpstr>Log Analysis </vt:lpstr>
      <vt:lpstr>PowerPoint Presentation</vt:lpstr>
      <vt:lpstr>PowerPoint Presentation</vt:lpstr>
      <vt:lpstr>What is in OYW package?</vt:lpstr>
      <vt:lpstr>OYW: Dashboards</vt:lpstr>
      <vt:lpstr>OYW: Alerts</vt:lpstr>
      <vt:lpstr>OYW: Super Metrics</vt:lpstr>
      <vt:lpstr>OYW: Super Metrics</vt:lpstr>
      <vt:lpstr>Implementation &amp; Documentation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Nuances in Counters</vt:lpstr>
      <vt:lpstr>PowerPoint Presentation</vt:lpstr>
      <vt:lpstr>CPU Counters: VM vs Guest</vt:lpstr>
      <vt:lpstr>VM RAM Counters</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E1 Rahabok</cp:lastModifiedBy>
  <cp:revision>2</cp:revision>
  <dcterms:created xsi:type="dcterms:W3CDTF">2022-04-22T13:54:50Z</dcterms:created>
  <dcterms:modified xsi:type="dcterms:W3CDTF">2022-10-06T12:50:48Z</dcterms:modified>
</cp:coreProperties>
</file>